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2" d="100"/>
          <a:sy n="62" d="100"/>
        </p:scale>
        <p:origin x="-1442" y="-13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9491" y="12773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list y/1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(“y/1”)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 smtClean="0"/>
              <a:t>list y/1”)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385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98636" y="137927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3140" y="358027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ForYear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(year)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19794" y="4724400"/>
            <a:ext cx="13082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5988" y="35712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5362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52400" cy="1408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13524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37272" y="4068875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updateTaken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Modules()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120</cp:revision>
  <dcterms:created xsi:type="dcterms:W3CDTF">2016-07-22T14:33:02Z</dcterms:created>
  <dcterms:modified xsi:type="dcterms:W3CDTF">2018-11-10T12:23:55Z</dcterms:modified>
</cp:coreProperties>
</file>