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2"/>
    <p:restoredTop sz="94664"/>
  </p:normalViewPr>
  <p:slideViewPr>
    <p:cSldViewPr snapToGrid="0" snapToObjects="1">
      <p:cViewPr>
        <p:scale>
          <a:sx n="107" d="100"/>
          <a:sy n="107" d="100"/>
        </p:scale>
        <p:origin x="3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60C5-A53B-0B48-B3F3-E70E0E98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10A-90BD-0C42-B6C0-209121BC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49EB-EDA5-2041-8EC3-A630A372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681E-08DB-7144-8300-35D9EB25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1891-EA1B-EF4F-9BE0-50D3CCE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6D-00BA-0741-ACCA-38B34DB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F965-38F1-584C-82FB-E40D7B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98A1-7A63-8E42-95A7-5A8AC1F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6DB0-3F9E-9E4F-B8A5-96EF66D9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84E2-097F-C342-B0CA-7D1A6BA5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E977-16A2-1041-A765-6F7C386A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4E9C-3B93-DE4D-8964-DD2E4915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B9DB-4134-9042-9E66-B3471DF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50B-CB05-1346-92BC-0403844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49BC-C60A-A549-94DC-CE8C5EC1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1-2ECF-1A41-A329-93696D2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00CC-AA38-2749-A0F4-165F4220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8D4E-2AE1-984C-B651-8776B3D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2D6D-E60F-5845-BC5C-B1D8887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3B95-AEC5-294C-888C-159EF48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636-890E-2846-A496-635C77D5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4E8C-E6C4-034E-806D-96867C6F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8D74-1B91-7F4F-B7BE-E652FDB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2F83-4400-7645-8679-FC82BAC9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05AC-DDD8-484B-B216-D42DA94A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7AD-ADBD-744B-AE94-AA40252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AF97-D059-B549-86B9-572C6E12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B14A-719D-0C49-936B-5A992C84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FD83-36C3-A34D-83AF-C097B6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1B48-4D08-0A4D-B2DC-CD3C370D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B737-41B1-EB43-AA03-903C3FCC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4F5-474F-7A49-8AB5-438D900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BF03-EF78-0C4B-A733-9C773BF0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BC48C-29BB-BC47-AAB6-FB346B93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056-CB16-C54D-9BCC-16B4B137F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B4D2-89B8-764A-B0DA-C3193F55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B925-5883-4344-8178-F36A8E2B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B318-7452-6E44-B999-C5A4A85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A26A-BAF1-9D46-A1FF-8154A2F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CE96-9730-9F4C-962A-491EB465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56B11-51A5-D748-9BC7-0A53DFA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2F8-E55E-9A4D-BA20-68A8469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16B8-C420-0344-A02F-DCDA4B5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70B4-564C-9546-BA3C-F263B75F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95C6-909D-C343-9826-A40A952E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C23D-3DE0-5C4F-95E4-F382F94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B35-3966-8346-B131-5182EA4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AA12-60BF-9C4B-96E9-5613ED9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68BA-D13E-EB45-B2E4-890BBE9B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84A9-16E4-F14A-A5E0-A88A8493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5CFA-3F16-4D43-88C6-BC67CFF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7CA6-B7AB-3642-97D3-797BD76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86B-C7C5-6C4A-8E6A-F517DF22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AD82F-2104-CA42-98D1-F5EFEEDC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484D-34AD-6B49-92A2-655466AE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A1A3-7317-CE4D-A9A2-C7D5F6E2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25FD-ECB4-6243-AAA6-53482CC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31C2-00CD-7444-A34B-EC7516F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95C8-0813-304D-99C4-8BB8531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5823-81C3-784D-B328-4899D29E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B52C-99A4-A44E-A04D-36A9AAAC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08D-2835-B649-8103-F422BF71E011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D3AE-CE8A-CA48-9775-E069E77E5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B3AD-96AB-9440-A85C-42ACECD0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9757894" y="1180307"/>
            <a:ext cx="2005114" cy="484232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7558899" y="1158247"/>
            <a:ext cx="2005114" cy="4842324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/>
                </a:solidFill>
              </a:rPr>
              <a:t>Common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472307" y="1158247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1271938" y="15877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1982051" y="1934485"/>
            <a:ext cx="17701" cy="4466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1927745" y="2339967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3342766" y="1420899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4137158" y="1888583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4065151" y="2447466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6736718" y="3486551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6660518" y="34865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>
            <a:off x="319907" y="2339967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0" y="2423740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goto</a:t>
            </a:r>
            <a:r>
              <a:rPr lang="en-US" sz="1400" dirty="0">
                <a:solidFill>
                  <a:srgbClr val="0070C0"/>
                </a:solidFill>
              </a:rPr>
              <a:t> y/1 s/1”)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5771508" y="3273059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3834548" y="467778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5771508" y="3756248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2080145" y="4236188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67507" y="5760184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6661124" y="4604231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2304553" y="1983202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goto</a:t>
            </a:r>
            <a:r>
              <a:rPr lang="en-US" dirty="0"/>
              <a:t> y/1 s/1”)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3925087" y="537765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909161" y="548537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3053298" y="399885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6607516" y="626993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6170612" y="302098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u:GoTo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1982768" y="4613946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2080145" y="2447466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2080145" y="5666244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4737920" y="2228082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GoToCommand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5600864" y="2677493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4212084" y="2462124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4209166" y="2795525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689913" y="2800658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5610186" y="3008941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4216863" y="3029351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4213061" y="3867551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4233771" y="309694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parse(y/1 s/1)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AB2763-C5C5-D345-BBD4-41305B2E33AC}"/>
              </a:ext>
            </a:extLst>
          </p:cNvPr>
          <p:cNvCxnSpPr>
            <a:cxnSpLocks/>
          </p:cNvCxnSpPr>
          <p:nvPr/>
        </p:nvCxnSpPr>
        <p:spPr>
          <a:xfrm flipV="1">
            <a:off x="6717317" y="4864317"/>
            <a:ext cx="1680677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7752780" y="1649610"/>
            <a:ext cx="1485061" cy="3335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8495310" y="1934485"/>
            <a:ext cx="0" cy="4335452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8391819" y="4864317"/>
            <a:ext cx="185934" cy="8364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8950977" y="4858206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post(</a:t>
            </a:r>
            <a:r>
              <a:rPr lang="en-US" dirty="0" err="1">
                <a:solidFill>
                  <a:schemeClr val="accent2"/>
                </a:solidFill>
              </a:rPr>
              <a:t>GoToEvent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8577753" y="5136305"/>
            <a:ext cx="208973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7FAE44-2511-6744-B339-D410BD9A990F}"/>
              </a:ext>
            </a:extLst>
          </p:cNvPr>
          <p:cNvSpPr txBox="1"/>
          <p:nvPr/>
        </p:nvSpPr>
        <p:spPr>
          <a:xfrm>
            <a:off x="6912818" y="4593749"/>
            <a:ext cx="1272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GoToEvent</a:t>
            </a:r>
            <a:r>
              <a:rPr lang="en-US" dirty="0"/>
              <a:t>(1, 1)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9920112" y="1649610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0760450" y="1973633"/>
            <a:ext cx="0" cy="43354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0667483" y="5136305"/>
            <a:ext cx="185934" cy="8207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>
            <a:off x="10718143" y="5282565"/>
            <a:ext cx="219315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11010561" y="4996111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handleGoToEvent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19493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3</cp:revision>
  <dcterms:created xsi:type="dcterms:W3CDTF">2018-11-10T07:07:14Z</dcterms:created>
  <dcterms:modified xsi:type="dcterms:W3CDTF">2018-11-10T07:13:21Z</dcterms:modified>
</cp:coreProperties>
</file>