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0ED"/>
    <a:srgbClr val="E6E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4"/>
  </p:normalViewPr>
  <p:slideViewPr>
    <p:cSldViewPr snapToGrid="0" snapToObjects="1">
      <p:cViewPr>
        <p:scale>
          <a:sx n="81" d="100"/>
          <a:sy n="81" d="100"/>
        </p:scale>
        <p:origin x="1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A761-EBB1-0F4B-8E26-617FF290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569FE-B96B-D046-B944-F659D9CD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C6A0-F496-F148-860B-CEFAF516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743B-9450-0D43-8FC8-525BC16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DF08-2211-3241-8C79-AC9E258D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AE65-93D5-BF48-98FE-2F57A1D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AD510-7103-A14E-B6F9-816289CA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C04C-6F03-5243-80C8-08EC7B42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C419-A9EE-644A-861E-A382CB5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AB54-9621-394E-916A-ED8F4F8C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934A-2F40-0C45-ADCC-900CB6390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20D9-DBE8-5143-A7E4-E29CD9BA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B8C9-13CE-724A-8210-89636FBD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DCBE-8C64-1B41-8808-5DD84A0A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1EC2-7FA1-3441-B0E6-5DE602F2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001-CB64-6B43-9841-D59AAFB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D1C-C763-744A-BA64-1E87AD80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A55F-E4CE-054A-BAF1-316318A6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3C1A-3E50-134F-9590-9839613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E085-1347-DF4B-9008-D12D0FF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7DEB-6DEF-F047-B09D-649B1F03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A5D8-7335-6E4A-A24D-FC047F44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770E-B955-3541-93DC-7956D3A5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5701-DD19-9B42-8174-75DEF8B7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A710-6111-8E40-8327-19EA0486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EF5-8E7D-F54E-9D7F-61EA920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8F36-F557-8543-AC79-A2937F880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AAFE-BE3E-4047-AE2F-37504970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80EC-3D22-3E44-B5C9-1B164128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FC9E-4E9E-7E4C-8D43-E6E4C39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CC8B-6190-E848-AB7F-84E03644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CABF-8DD6-0E4D-9FBD-EE93EE14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7668-80F2-B94E-AFB9-B338D366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8A4-1187-A24E-AD68-8A0DB355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6C5CC-A484-C044-AF67-2A378EA2A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0A5D0-E778-C143-AB1E-4327D1D30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70AAA-9A0D-2441-8537-11107652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AA6F-BCDE-8146-954E-DC79E97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B2370-F59B-2045-9EE5-908C661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0488-5D96-0942-8E7F-949656F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9F790-B0A8-1046-BB0A-80B5428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C392-4C51-0643-A418-8B1C8694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8002-207C-DA4A-8796-6A368A9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21FE-0EFB-F247-841A-0BA97C27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CBE1-F3D8-2142-8FF9-A5301867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7C696-E240-DE48-8088-EEF158F7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4408-9A73-764C-A511-0A9AFBC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E7A4-846B-B542-8C84-BE1DE31E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71355-B450-E348-AA60-19EAEDD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A786-314A-7C40-9C71-BF77658E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5382-E482-7148-8332-E05B66AF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4BD7-42E6-9A4F-8296-EE8473B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0241-6E68-D64A-8B99-539A4830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7D735-45B5-2141-B628-9BC6D580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0B89F-32AC-5242-8216-7560A486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ACF4-1B1B-F34D-BB49-A41310E6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C27F-D471-8044-9239-49A1BC90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EAF7-9E7F-8740-8344-97B36597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E5ABF-3EF6-1A40-90E4-D1875A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EF78-EDA9-F441-9E55-B2A72BD1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B71-B21A-EA4F-B6A6-17F7D511B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87F3-26CD-F94B-8105-DC77D072E513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14DD-0DC1-FF4C-AE31-BFB60732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6B-C54E-8848-95C5-6F9C18F0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65">
            <a:extLst>
              <a:ext uri="{FF2B5EF4-FFF2-40B4-BE49-F238E27FC236}">
                <a16:creationId xmlns:a16="http://schemas.microsoft.com/office/drawing/2014/main" id="{C97B00D8-4D1F-094A-ABE6-9732C0903177}"/>
              </a:ext>
            </a:extLst>
          </p:cNvPr>
          <p:cNvSpPr/>
          <p:nvPr/>
        </p:nvSpPr>
        <p:spPr>
          <a:xfrm>
            <a:off x="9285587" y="1249756"/>
            <a:ext cx="2005114" cy="484232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6A308C8B-7A04-0D4E-914E-3D63608E6453}"/>
              </a:ext>
            </a:extLst>
          </p:cNvPr>
          <p:cNvSpPr/>
          <p:nvPr/>
        </p:nvSpPr>
        <p:spPr>
          <a:xfrm>
            <a:off x="7086592" y="1227696"/>
            <a:ext cx="2005114" cy="4842324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9BF898A3-76BA-7C49-A49B-B0EBC443911D}"/>
              </a:ext>
            </a:extLst>
          </p:cNvPr>
          <p:cNvSpPr/>
          <p:nvPr/>
        </p:nvSpPr>
        <p:spPr>
          <a:xfrm>
            <a:off x="0" y="1227696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B1FE5BF-2DD0-1F40-80C4-6E74C6C66688}"/>
              </a:ext>
            </a:extLst>
          </p:cNvPr>
          <p:cNvSpPr/>
          <p:nvPr/>
        </p:nvSpPr>
        <p:spPr>
          <a:xfrm>
            <a:off x="799631" y="16571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FD04FD-950F-3542-B4C2-ABD9A53D11B1}"/>
              </a:ext>
            </a:extLst>
          </p:cNvPr>
          <p:cNvCxnSpPr>
            <a:cxnSpLocks/>
          </p:cNvCxnSpPr>
          <p:nvPr/>
        </p:nvCxnSpPr>
        <p:spPr>
          <a:xfrm flipH="1">
            <a:off x="1509744" y="2003934"/>
            <a:ext cx="17701" cy="4466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1328CE-FECD-534F-AE4A-6B4C745F5E7C}"/>
              </a:ext>
            </a:extLst>
          </p:cNvPr>
          <p:cNvSpPr/>
          <p:nvPr/>
        </p:nvSpPr>
        <p:spPr>
          <a:xfrm>
            <a:off x="1455438" y="2409416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C6C6D6FC-A474-5E47-9741-288722AF7FA7}"/>
              </a:ext>
            </a:extLst>
          </p:cNvPr>
          <p:cNvSpPr/>
          <p:nvPr/>
        </p:nvSpPr>
        <p:spPr>
          <a:xfrm>
            <a:off x="2870459" y="1490348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B9F630-D26D-5443-9693-8C3AD92E67BE}"/>
              </a:ext>
            </a:extLst>
          </p:cNvPr>
          <p:cNvCxnSpPr>
            <a:cxnSpLocks/>
          </p:cNvCxnSpPr>
          <p:nvPr/>
        </p:nvCxnSpPr>
        <p:spPr>
          <a:xfrm>
            <a:off x="3664851" y="1958032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77B8F-D687-DC41-B28D-0536B6AFD631}"/>
              </a:ext>
            </a:extLst>
          </p:cNvPr>
          <p:cNvSpPr/>
          <p:nvPr/>
        </p:nvSpPr>
        <p:spPr>
          <a:xfrm>
            <a:off x="3592844" y="2516915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637EEF-525C-574E-82CA-7909C0D35314}"/>
              </a:ext>
            </a:extLst>
          </p:cNvPr>
          <p:cNvCxnSpPr>
            <a:cxnSpLocks/>
            <a:stCxn id="13" idx="0"/>
            <a:endCxn id="26" idx="0"/>
          </p:cNvCxnSpPr>
          <p:nvPr/>
        </p:nvCxnSpPr>
        <p:spPr>
          <a:xfrm>
            <a:off x="6264411" y="3556000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73B61A-24D4-EF49-BA59-92FA59434D28}"/>
              </a:ext>
            </a:extLst>
          </p:cNvPr>
          <p:cNvSpPr/>
          <p:nvPr/>
        </p:nvSpPr>
        <p:spPr>
          <a:xfrm>
            <a:off x="6188211" y="35560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92C15-6E5D-FA48-A075-653F3731B594}"/>
              </a:ext>
            </a:extLst>
          </p:cNvPr>
          <p:cNvCxnSpPr>
            <a:cxnSpLocks/>
          </p:cNvCxnSpPr>
          <p:nvPr/>
        </p:nvCxnSpPr>
        <p:spPr>
          <a:xfrm>
            <a:off x="-152400" y="2409416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D72AC7-499D-0043-B79D-D6622050EA7A}"/>
              </a:ext>
            </a:extLst>
          </p:cNvPr>
          <p:cNvSpPr txBox="1"/>
          <p:nvPr/>
        </p:nvSpPr>
        <p:spPr>
          <a:xfrm>
            <a:off x="-472307" y="2493189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execute(“find c/CS1010”)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8090AD-2692-9544-B955-76EF41F9582C}"/>
              </a:ext>
            </a:extLst>
          </p:cNvPr>
          <p:cNvCxnSpPr>
            <a:cxnSpLocks/>
          </p:cNvCxnSpPr>
          <p:nvPr/>
        </p:nvCxnSpPr>
        <p:spPr>
          <a:xfrm>
            <a:off x="5299201" y="3342508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0A7344-397F-E747-AB93-D99FA213E56A}"/>
              </a:ext>
            </a:extLst>
          </p:cNvPr>
          <p:cNvSpPr txBox="1"/>
          <p:nvPr/>
        </p:nvSpPr>
        <p:spPr>
          <a:xfrm>
            <a:off x="3362241" y="474723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01B277-C82E-DA47-A041-6DA14228218C}"/>
              </a:ext>
            </a:extLst>
          </p:cNvPr>
          <p:cNvCxnSpPr>
            <a:cxnSpLocks/>
          </p:cNvCxnSpPr>
          <p:nvPr/>
        </p:nvCxnSpPr>
        <p:spPr>
          <a:xfrm>
            <a:off x="5299201" y="3825697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A6F12A-E0CE-A246-B136-EFE3F088D108}"/>
              </a:ext>
            </a:extLst>
          </p:cNvPr>
          <p:cNvCxnSpPr>
            <a:cxnSpLocks/>
          </p:cNvCxnSpPr>
          <p:nvPr/>
        </p:nvCxnSpPr>
        <p:spPr>
          <a:xfrm flipV="1">
            <a:off x="1607838" y="4305637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488BDA-C66D-CA48-91EF-51A338C3AC0C}"/>
              </a:ext>
            </a:extLst>
          </p:cNvPr>
          <p:cNvCxnSpPr>
            <a:cxnSpLocks/>
          </p:cNvCxnSpPr>
          <p:nvPr/>
        </p:nvCxnSpPr>
        <p:spPr>
          <a:xfrm>
            <a:off x="-304800" y="5829633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1616A-23BA-B544-B3C1-D55B0248AAD5}"/>
              </a:ext>
            </a:extLst>
          </p:cNvPr>
          <p:cNvSpPr/>
          <p:nvPr/>
        </p:nvSpPr>
        <p:spPr>
          <a:xfrm>
            <a:off x="6188817" y="4673680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D3F10-0F1B-8B46-A184-2D0CCDF94722}"/>
              </a:ext>
            </a:extLst>
          </p:cNvPr>
          <p:cNvSpPr txBox="1"/>
          <p:nvPr/>
        </p:nvSpPr>
        <p:spPr>
          <a:xfrm>
            <a:off x="1832246" y="2052651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(“find c/CS1010”)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BEF3AE-4139-0844-B866-0C75C22B2891}"/>
              </a:ext>
            </a:extLst>
          </p:cNvPr>
          <p:cNvSpPr txBox="1"/>
          <p:nvPr/>
        </p:nvSpPr>
        <p:spPr>
          <a:xfrm>
            <a:off x="3452780" y="544709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2F2E2-F56E-474A-BBC6-3CB0056F8397}"/>
              </a:ext>
            </a:extLst>
          </p:cNvPr>
          <p:cNvSpPr txBox="1"/>
          <p:nvPr/>
        </p:nvSpPr>
        <p:spPr>
          <a:xfrm>
            <a:off x="436854" y="555482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7F818-20B9-CD49-8D99-6F960CDA9248}"/>
              </a:ext>
            </a:extLst>
          </p:cNvPr>
          <p:cNvSpPr txBox="1"/>
          <p:nvPr/>
        </p:nvSpPr>
        <p:spPr>
          <a:xfrm>
            <a:off x="2580991" y="406830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333A3B-F45A-BB40-8B18-8F457580A49F}"/>
              </a:ext>
            </a:extLst>
          </p:cNvPr>
          <p:cNvSpPr txBox="1"/>
          <p:nvPr/>
        </p:nvSpPr>
        <p:spPr>
          <a:xfrm>
            <a:off x="6135209" y="633938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E9A0C653-8130-FE4C-B457-D488385220E9}"/>
              </a:ext>
            </a:extLst>
          </p:cNvPr>
          <p:cNvSpPr/>
          <p:nvPr/>
        </p:nvSpPr>
        <p:spPr>
          <a:xfrm>
            <a:off x="5698305" y="30904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FC17E8-A6B0-BB43-9916-17525E6FD473}"/>
              </a:ext>
            </a:extLst>
          </p:cNvPr>
          <p:cNvCxnSpPr>
            <a:cxnSpLocks/>
          </p:cNvCxnSpPr>
          <p:nvPr/>
        </p:nvCxnSpPr>
        <p:spPr>
          <a:xfrm>
            <a:off x="1510461" y="4683395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9023A8-35EA-384F-B5F0-6635E50964ED}"/>
              </a:ext>
            </a:extLst>
          </p:cNvPr>
          <p:cNvCxnSpPr>
            <a:cxnSpLocks/>
          </p:cNvCxnSpPr>
          <p:nvPr/>
        </p:nvCxnSpPr>
        <p:spPr>
          <a:xfrm>
            <a:off x="1607838" y="2516915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ED8402-093A-CF40-9A6E-F65DCF7AE042}"/>
              </a:ext>
            </a:extLst>
          </p:cNvPr>
          <p:cNvCxnSpPr>
            <a:cxnSpLocks/>
          </p:cNvCxnSpPr>
          <p:nvPr/>
        </p:nvCxnSpPr>
        <p:spPr>
          <a:xfrm>
            <a:off x="1607838" y="5735693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2">
            <a:extLst>
              <a:ext uri="{FF2B5EF4-FFF2-40B4-BE49-F238E27FC236}">
                <a16:creationId xmlns:a16="http://schemas.microsoft.com/office/drawing/2014/main" id="{96B0DC70-9019-9046-B422-B7A76EFD5298}"/>
              </a:ext>
            </a:extLst>
          </p:cNvPr>
          <p:cNvSpPr/>
          <p:nvPr/>
        </p:nvSpPr>
        <p:spPr>
          <a:xfrm>
            <a:off x="4265613" y="2297531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D80158-A16A-0645-BAF9-CCA5D58BD488}"/>
              </a:ext>
            </a:extLst>
          </p:cNvPr>
          <p:cNvSpPr/>
          <p:nvPr/>
        </p:nvSpPr>
        <p:spPr>
          <a:xfrm>
            <a:off x="5128557" y="274694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A00148-1035-D148-BD0F-3FE58F5016CD}"/>
              </a:ext>
            </a:extLst>
          </p:cNvPr>
          <p:cNvCxnSpPr>
            <a:cxnSpLocks/>
          </p:cNvCxnSpPr>
          <p:nvPr/>
        </p:nvCxnSpPr>
        <p:spPr>
          <a:xfrm>
            <a:off x="3739777" y="2531573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5AB45B-D91D-4944-B938-41A0E1EABE5F}"/>
              </a:ext>
            </a:extLst>
          </p:cNvPr>
          <p:cNvCxnSpPr>
            <a:cxnSpLocks/>
          </p:cNvCxnSpPr>
          <p:nvPr/>
        </p:nvCxnSpPr>
        <p:spPr>
          <a:xfrm flipV="1">
            <a:off x="3736859" y="2864974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F5BF3B-B7FA-A549-9525-A476CC3C38E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217606" y="2870107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824E7-1355-5B41-B834-AF4DCF1D86B0}"/>
              </a:ext>
            </a:extLst>
          </p:cNvPr>
          <p:cNvSpPr/>
          <p:nvPr/>
        </p:nvSpPr>
        <p:spPr>
          <a:xfrm>
            <a:off x="5137879" y="3078390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A5A4BA-7A88-7E42-8E0D-7B8E7B13A53A}"/>
              </a:ext>
            </a:extLst>
          </p:cNvPr>
          <p:cNvCxnSpPr>
            <a:cxnSpLocks/>
          </p:cNvCxnSpPr>
          <p:nvPr/>
        </p:nvCxnSpPr>
        <p:spPr>
          <a:xfrm>
            <a:off x="3744556" y="3098800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6605A9-321D-6143-847E-1B2FAE8E53CE}"/>
              </a:ext>
            </a:extLst>
          </p:cNvPr>
          <p:cNvCxnSpPr>
            <a:cxnSpLocks/>
          </p:cNvCxnSpPr>
          <p:nvPr/>
        </p:nvCxnSpPr>
        <p:spPr>
          <a:xfrm>
            <a:off x="3740754" y="3937000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873B4A-829D-EA4E-8E49-0B075DA619D0}"/>
              </a:ext>
            </a:extLst>
          </p:cNvPr>
          <p:cNvSpPr txBox="1"/>
          <p:nvPr/>
        </p:nvSpPr>
        <p:spPr>
          <a:xfrm>
            <a:off x="3761464" y="3166396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parse(c/CS1010)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A2B7A1-B5CB-5F42-865D-249ECB4F88AF}"/>
              </a:ext>
            </a:extLst>
          </p:cNvPr>
          <p:cNvCxnSpPr>
            <a:cxnSpLocks/>
          </p:cNvCxnSpPr>
          <p:nvPr/>
        </p:nvCxnSpPr>
        <p:spPr>
          <a:xfrm flipV="1">
            <a:off x="6245010" y="4933766"/>
            <a:ext cx="1680677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5BB57E7-CFA9-734D-9A6E-A24D8DCECEC3}"/>
              </a:ext>
            </a:extLst>
          </p:cNvPr>
          <p:cNvSpPr/>
          <p:nvPr/>
        </p:nvSpPr>
        <p:spPr>
          <a:xfrm>
            <a:off x="7280473" y="1719059"/>
            <a:ext cx="1485061" cy="3335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CBB613-E591-AD48-A172-EC1EC9FDF6B4}"/>
              </a:ext>
            </a:extLst>
          </p:cNvPr>
          <p:cNvCxnSpPr>
            <a:cxnSpLocks/>
          </p:cNvCxnSpPr>
          <p:nvPr/>
        </p:nvCxnSpPr>
        <p:spPr>
          <a:xfrm>
            <a:off x="8023003" y="2003934"/>
            <a:ext cx="0" cy="433545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AD972A1-C9A4-F54E-BE89-55469432F95D}"/>
              </a:ext>
            </a:extLst>
          </p:cNvPr>
          <p:cNvSpPr/>
          <p:nvPr/>
        </p:nvSpPr>
        <p:spPr>
          <a:xfrm>
            <a:off x="7919512" y="4933766"/>
            <a:ext cx="185934" cy="836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1CE99-F9D5-3348-B538-8F67A86C0D46}"/>
              </a:ext>
            </a:extLst>
          </p:cNvPr>
          <p:cNvSpPr txBox="1"/>
          <p:nvPr/>
        </p:nvSpPr>
        <p:spPr>
          <a:xfrm>
            <a:off x="8246304" y="4947693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post(event)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BD4207-838F-344D-87EF-B93E1DE0C6C0}"/>
              </a:ext>
            </a:extLst>
          </p:cNvPr>
          <p:cNvCxnSpPr>
            <a:cxnSpLocks/>
          </p:cNvCxnSpPr>
          <p:nvPr/>
        </p:nvCxnSpPr>
        <p:spPr>
          <a:xfrm>
            <a:off x="8105446" y="5205754"/>
            <a:ext cx="208973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6A527E-F9F7-6448-B595-C4D7ADE7444F}"/>
              </a:ext>
            </a:extLst>
          </p:cNvPr>
          <p:cNvSpPr txBox="1"/>
          <p:nvPr/>
        </p:nvSpPr>
        <p:spPr>
          <a:xfrm>
            <a:off x="6666714" y="4673680"/>
            <a:ext cx="6132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CS1010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EBFFA7-D74B-0643-8A3C-33B22A94CEAF}"/>
              </a:ext>
            </a:extLst>
          </p:cNvPr>
          <p:cNvSpPr/>
          <p:nvPr/>
        </p:nvSpPr>
        <p:spPr>
          <a:xfrm>
            <a:off x="9447805" y="1719059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EEAA65-D851-774A-BBD4-E3C20E82119D}"/>
              </a:ext>
            </a:extLst>
          </p:cNvPr>
          <p:cNvCxnSpPr>
            <a:cxnSpLocks/>
          </p:cNvCxnSpPr>
          <p:nvPr/>
        </p:nvCxnSpPr>
        <p:spPr>
          <a:xfrm>
            <a:off x="10288143" y="2043082"/>
            <a:ext cx="0" cy="43354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5151BD9-B5D1-3C45-B37C-74DE7469F2D7}"/>
              </a:ext>
            </a:extLst>
          </p:cNvPr>
          <p:cNvSpPr/>
          <p:nvPr/>
        </p:nvSpPr>
        <p:spPr>
          <a:xfrm>
            <a:off x="10195176" y="5205754"/>
            <a:ext cx="185934" cy="8207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E8C817-9322-FF4D-854D-3E19638DAC46}"/>
              </a:ext>
            </a:extLst>
          </p:cNvPr>
          <p:cNvCxnSpPr>
            <a:cxnSpLocks/>
          </p:cNvCxnSpPr>
          <p:nvPr/>
        </p:nvCxnSpPr>
        <p:spPr>
          <a:xfrm>
            <a:off x="10245836" y="5352014"/>
            <a:ext cx="219315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EF547C-C5BD-7248-B791-8CDC8509DDB3}"/>
              </a:ext>
            </a:extLst>
          </p:cNvPr>
          <p:cNvSpPr txBox="1"/>
          <p:nvPr/>
        </p:nvSpPr>
        <p:spPr>
          <a:xfrm>
            <a:off x="10437340" y="5065560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handleFindEvent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369620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3</cp:revision>
  <dcterms:created xsi:type="dcterms:W3CDTF">2018-11-10T06:37:49Z</dcterms:created>
  <dcterms:modified xsi:type="dcterms:W3CDTF">2018-11-10T07:06:11Z</dcterms:modified>
</cp:coreProperties>
</file>