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6662-ADA1-4958-B8BB-7CA1445EB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CF288-6BF5-4267-AAAF-82F0A17A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F1F06-F40A-41EB-9B35-D157055B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E512-35E4-4164-9105-B4C4E569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F007-8F66-489A-A2BE-480D5981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079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F13B-A072-4540-A307-B2C3E5AF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B141D-C7F2-4493-A0A4-8E9448FF4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D50EC-2395-4BB4-ABF4-6363209B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D585-A4BB-4D56-B1F3-5B1CFA41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70E14-314D-4405-8398-0999088F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193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E78E3-8A0F-4101-9580-650822AC2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C1DC5-224D-45BA-9142-E16B94FA9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F852D-34CC-4BA4-9F97-6E7873B9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2DA27-46FB-478F-BDB8-85C91B25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DB5E0-4D55-41E0-BB20-633E4E89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817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DFDF-A554-4A31-BA74-98CB5005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8045-87AA-4F99-B9F6-05C1F48B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5FA6-09CC-4F25-A64D-99F032A7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BE5E4-B703-4B65-82BE-2017618D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BDA3-C9C4-40B5-AD31-6B2E1769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070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A72A-2CDD-42B1-ACF5-C44E4049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58977-AC17-4B0E-AFF8-DA89C6C5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2151-B109-424E-ABB1-27550B1C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2FB76-61A4-43D3-8F32-68DC6F4D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FD8C-4D09-47C2-8E8C-39908284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383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524F-BB66-44FA-8CFB-B232DCFE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CEFC-9572-4C3A-BF66-BFE21003F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DB900-1F2C-41E1-B398-75F11DA9E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C2B1-2068-42C7-A3B5-A4E3AB9C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5ECCE-EAB1-4338-AF95-C3425F1B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3482A-E1A0-499D-BD38-8F75F351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370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D95E-A695-4D75-9E29-4A999B44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92720-D480-4F3F-8DB6-D0F57F75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4008A-E97E-4104-B2FC-4820D866C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EDD0A-4CC3-428F-9A57-2DC361F86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E5EA1-1F54-4C9C-95A7-3605CBE7A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7B204-9AC0-4EC0-84BA-223B4697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DCFE5-E307-4FD9-A0DE-A9A0FE36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A2E79-8614-4383-9E0B-64A7262E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614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F5D8-A4BE-4E87-9A35-2E21E157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B6D00-A3E0-4C98-9E0B-9C107B9E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22008-C057-44AB-8FBE-8D9B6EBD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51EA3-D4C4-447D-895C-6B1955F1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2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6307C-5961-4CE0-BCF9-240B58C7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8D160-8B35-42A5-AD8F-E72FD4ED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E0864-45CA-4E4E-9F43-96436672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335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6526-D4A1-4719-BEC4-7649932B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6E36-E27A-4BBE-AE20-A172442D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5575D-148E-40DB-BC0D-EE7731841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E9FFE-5D73-44EA-8729-B6A8951B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57096-F029-4B4B-AA3B-0519DC58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217A3-0D3B-46CB-870C-BBFD9F0D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014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027F-2F77-4F0A-AAF6-E6C057B5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3449F-DDA3-4B0A-B607-F146007C1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DA967-F6E3-4D23-8446-79716BA94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2A6F5-9B98-404C-92D1-31103C9E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37EF6-6FC2-498D-9198-667530C4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FE68D-70BB-4C66-B806-A16C4AF3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130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B391A-86B9-4C00-928F-D95C36D2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93019-E0B3-4E92-9244-D212C2BD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44EBF-6E33-4A99-9574-B84009C9A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22DE-397F-4D84-B91A-A132090E3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2875-F747-4F89-9CCD-D7335708C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403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7728C1-65B5-4138-8F75-363E912DB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5257799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20217-9403-41C6-801D-FCE4B616C83E}"/>
              </a:ext>
            </a:extLst>
          </p:cNvPr>
          <p:cNvSpPr/>
          <p:nvPr/>
        </p:nvSpPr>
        <p:spPr>
          <a:xfrm>
            <a:off x="1921564" y="1805095"/>
            <a:ext cx="2199862" cy="191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E2E8A-1C22-4213-826D-5F9F96AC30F3}"/>
              </a:ext>
            </a:extLst>
          </p:cNvPr>
          <p:cNvSpPr txBox="1"/>
          <p:nvPr/>
        </p:nvSpPr>
        <p:spPr>
          <a:xfrm>
            <a:off x="1921564" y="1805095"/>
            <a:ext cx="20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err="1"/>
              <a:t>ModuleInfo</a:t>
            </a:r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88851-A768-4C80-B3E7-09BD0CC4A297}"/>
              </a:ext>
            </a:extLst>
          </p:cNvPr>
          <p:cNvSpPr txBox="1"/>
          <p:nvPr/>
        </p:nvSpPr>
        <p:spPr>
          <a:xfrm>
            <a:off x="1921564" y="2492477"/>
            <a:ext cx="2199862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100" dirty="0"/>
              <a:t>+ </a:t>
            </a:r>
            <a:r>
              <a:rPr lang="en-MY" sz="1100" dirty="0" err="1"/>
              <a:t>getName</a:t>
            </a:r>
            <a:r>
              <a:rPr lang="en-MY" sz="1100" dirty="0"/>
              <a:t>()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getDescription</a:t>
            </a:r>
            <a:r>
              <a:rPr lang="en-MY" sz="1100" dirty="0"/>
              <a:t>()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getCode</a:t>
            </a:r>
            <a:r>
              <a:rPr lang="en-MY" sz="1100" dirty="0"/>
              <a:t>()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getCredit</a:t>
            </a:r>
            <a:r>
              <a:rPr lang="en-MY" sz="1100" dirty="0"/>
              <a:t>()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getPrerequisites</a:t>
            </a:r>
            <a:r>
              <a:rPr lang="en-MY" sz="1100" dirty="0"/>
              <a:t>()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getPreclusions</a:t>
            </a:r>
            <a:r>
              <a:rPr lang="en-MY" sz="1100" dirty="0"/>
              <a:t>()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4D693E-A7D0-42D8-98D1-F9D9B44A9581}"/>
              </a:ext>
            </a:extLst>
          </p:cNvPr>
          <p:cNvCxnSpPr/>
          <p:nvPr/>
        </p:nvCxnSpPr>
        <p:spPr>
          <a:xfrm>
            <a:off x="4121426" y="2174427"/>
            <a:ext cx="569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7B8C4D-9735-4CC2-9F12-16C52FD0F3F2}"/>
              </a:ext>
            </a:extLst>
          </p:cNvPr>
          <p:cNvCxnSpPr/>
          <p:nvPr/>
        </p:nvCxnSpPr>
        <p:spPr>
          <a:xfrm flipV="1">
            <a:off x="4717774" y="1500295"/>
            <a:ext cx="0" cy="67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3ACA4D-96AF-4044-AD33-022FEB5417F0}"/>
              </a:ext>
            </a:extLst>
          </p:cNvPr>
          <p:cNvCxnSpPr/>
          <p:nvPr/>
        </p:nvCxnSpPr>
        <p:spPr>
          <a:xfrm flipH="1">
            <a:off x="3644348" y="1513547"/>
            <a:ext cx="1046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1A24B9-0142-409F-B8E9-64AF521B46D3}"/>
              </a:ext>
            </a:extLst>
          </p:cNvPr>
          <p:cNvCxnSpPr/>
          <p:nvPr/>
        </p:nvCxnSpPr>
        <p:spPr>
          <a:xfrm>
            <a:off x="3644348" y="150029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7BF32F-B4B5-4F25-B80C-5369D25EF2C4}"/>
              </a:ext>
            </a:extLst>
          </p:cNvPr>
          <p:cNvSpPr txBox="1"/>
          <p:nvPr/>
        </p:nvSpPr>
        <p:spPr>
          <a:xfrm>
            <a:off x="3354634" y="153791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000" dirty="0"/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F2987-11ED-4EA2-B1D8-D4625F7AC886}"/>
              </a:ext>
            </a:extLst>
          </p:cNvPr>
          <p:cNvSpPr txBox="1"/>
          <p:nvPr/>
        </p:nvSpPr>
        <p:spPr>
          <a:xfrm>
            <a:off x="4709784" y="1743540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00" dirty="0"/>
              <a:t>prerequisites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09D832-B62F-4C65-AACF-64D901F52E82}"/>
              </a:ext>
            </a:extLst>
          </p:cNvPr>
          <p:cNvCxnSpPr>
            <a:cxnSpLocks/>
          </p:cNvCxnSpPr>
          <p:nvPr/>
        </p:nvCxnSpPr>
        <p:spPr>
          <a:xfrm>
            <a:off x="4167808" y="3262834"/>
            <a:ext cx="549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BD7057-F7DD-41B5-9298-2BA9C585B3AB}"/>
              </a:ext>
            </a:extLst>
          </p:cNvPr>
          <p:cNvCxnSpPr/>
          <p:nvPr/>
        </p:nvCxnSpPr>
        <p:spPr>
          <a:xfrm flipV="1">
            <a:off x="4721883" y="3262834"/>
            <a:ext cx="0" cy="87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04AB03D-725A-456D-97F0-0367C1FD4F34}"/>
              </a:ext>
            </a:extLst>
          </p:cNvPr>
          <p:cNvCxnSpPr/>
          <p:nvPr/>
        </p:nvCxnSpPr>
        <p:spPr>
          <a:xfrm flipH="1">
            <a:off x="3354634" y="4137477"/>
            <a:ext cx="1336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761FA2-9DB4-446D-A46A-B1EEAB1AA93D}"/>
              </a:ext>
            </a:extLst>
          </p:cNvPr>
          <p:cNvCxnSpPr/>
          <p:nvPr/>
        </p:nvCxnSpPr>
        <p:spPr>
          <a:xfrm flipV="1">
            <a:off x="3354634" y="3720698"/>
            <a:ext cx="0" cy="41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40FC79B-53B2-44CF-855E-A5F4198F9B01}"/>
              </a:ext>
            </a:extLst>
          </p:cNvPr>
          <p:cNvSpPr txBox="1"/>
          <p:nvPr/>
        </p:nvSpPr>
        <p:spPr>
          <a:xfrm>
            <a:off x="3039245" y="38032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CF7B85-4B28-4251-9B94-59FD6D9AC908}"/>
              </a:ext>
            </a:extLst>
          </p:cNvPr>
          <p:cNvSpPr txBox="1"/>
          <p:nvPr/>
        </p:nvSpPr>
        <p:spPr>
          <a:xfrm>
            <a:off x="4705196" y="3577922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/>
              <a:t>preclusions</a:t>
            </a:r>
          </a:p>
        </p:txBody>
      </p:sp>
    </p:spTree>
    <p:extLst>
      <p:ext uri="{BB962C8B-B14F-4D97-AF65-F5344CB8AC3E}">
        <p14:creationId xmlns:p14="http://schemas.microsoft.com/office/powerpoint/2010/main" val="12800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Loo Rong Jie</dc:creator>
  <cp:lastModifiedBy>Loo Rong Jie</cp:lastModifiedBy>
  <cp:revision>6</cp:revision>
  <dcterms:created xsi:type="dcterms:W3CDTF">2018-11-11T13:07:40Z</dcterms:created>
  <dcterms:modified xsi:type="dcterms:W3CDTF">2018-11-11T14:57:57Z</dcterms:modified>
</cp:coreProperties>
</file>