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94578"/>
  </p:normalViewPr>
  <p:slideViewPr>
    <p:cSldViewPr showGuides="1">
      <p:cViewPr varScale="1">
        <p:scale>
          <a:sx n="80" d="100"/>
          <a:sy n="80" d="100"/>
        </p:scale>
        <p:origin x="1278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05400" y="1219199"/>
            <a:ext cx="5052122" cy="49305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1192" y="1263322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1569" y="16063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53755" y="1953134"/>
            <a:ext cx="2" cy="4124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25762" y="23586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89259" y="1439548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83651" y="19072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11644" y="24661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83211" y="35052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07011" y="3505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133600" y="23586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0" y="2442389"/>
            <a:ext cx="20193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execute(“setup m/Computer Science”)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18001" y="32917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1041" y="46964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8001" y="37748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373362" y="42548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286000" y="57788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7617" y="4450970"/>
            <a:ext cx="134303" cy="12360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231041" y="4137649"/>
            <a:ext cx="1863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setupUserProfile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major, 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focusAreas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214300" y="2001851"/>
            <a:ext cx="17778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(“setup m/Computer Science”)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1580" y="53962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44346" y="55040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87243" y="3682080"/>
            <a:ext cx="153611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72300" y="5247749"/>
            <a:ext cx="107001" cy="2163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599791" y="401750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86904" y="377349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5976400" y="4073679"/>
            <a:ext cx="31322" cy="2206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7433" y="4552767"/>
            <a:ext cx="193177" cy="1072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41920" y="4570952"/>
            <a:ext cx="1545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4009" y="62885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17105" y="30396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u:Setup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360805" y="4457271"/>
            <a:ext cx="4577871" cy="30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73362" y="24661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373362" y="56848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7267" y="3984829"/>
            <a:ext cx="0" cy="230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  <a:endCxn id="86" idx="0"/>
          </p:cNvCxnSpPr>
          <p:nvPr/>
        </p:nvCxnSpPr>
        <p:spPr>
          <a:xfrm flipV="1">
            <a:off x="6070610" y="5247749"/>
            <a:ext cx="2655191" cy="38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033898" y="5464086"/>
            <a:ext cx="2691903" cy="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31781" y="5625366"/>
            <a:ext cx="16422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7C7CCA-5A9A-054B-AAF8-98BFE7A5C11F}"/>
              </a:ext>
            </a:extLst>
          </p:cNvPr>
          <p:cNvSpPr txBox="1"/>
          <p:nvPr/>
        </p:nvSpPr>
        <p:spPr>
          <a:xfrm>
            <a:off x="6256887" y="5035290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setupUserProfile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A3516E7F-929D-1044-AD53-D34420B2DF72}"/>
              </a:ext>
            </a:extLst>
          </p:cNvPr>
          <p:cNvSpPr/>
          <p:nvPr/>
        </p:nvSpPr>
        <p:spPr>
          <a:xfrm>
            <a:off x="2284413" y="2246731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SetupCommand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0A9807-53FA-284A-8780-046F50BC0FB0}"/>
              </a:ext>
            </a:extLst>
          </p:cNvPr>
          <p:cNvSpPr/>
          <p:nvPr/>
        </p:nvSpPr>
        <p:spPr>
          <a:xfrm>
            <a:off x="3147357" y="26961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10CC91-38BC-C44B-B6E1-AA0AC104D3A5}"/>
              </a:ext>
            </a:extLst>
          </p:cNvPr>
          <p:cNvCxnSpPr>
            <a:cxnSpLocks/>
          </p:cNvCxnSpPr>
          <p:nvPr/>
        </p:nvCxnSpPr>
        <p:spPr>
          <a:xfrm>
            <a:off x="1762803" y="248862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D3D560-488B-4849-B01B-AA1534B3F59C}"/>
              </a:ext>
            </a:extLst>
          </p:cNvPr>
          <p:cNvCxnSpPr>
            <a:cxnSpLocks/>
          </p:cNvCxnSpPr>
          <p:nvPr/>
        </p:nvCxnSpPr>
        <p:spPr>
          <a:xfrm flipV="1">
            <a:off x="1755659" y="28141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08FC27-FFD9-2142-B8CD-EB2A825FE602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236406" y="2819307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26E9A-C3E7-7F40-AE32-2584149A76BA}"/>
              </a:ext>
            </a:extLst>
          </p:cNvPr>
          <p:cNvSpPr/>
          <p:nvPr/>
        </p:nvSpPr>
        <p:spPr>
          <a:xfrm>
            <a:off x="3156679" y="30275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C08DD9-B1A8-7342-A1E6-725FD51A2942}"/>
              </a:ext>
            </a:extLst>
          </p:cNvPr>
          <p:cNvCxnSpPr>
            <a:cxnSpLocks/>
          </p:cNvCxnSpPr>
          <p:nvPr/>
        </p:nvCxnSpPr>
        <p:spPr>
          <a:xfrm>
            <a:off x="1748548" y="3024893"/>
            <a:ext cx="142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1F6960-7B0D-CC44-845D-9382023906EA}"/>
              </a:ext>
            </a:extLst>
          </p:cNvPr>
          <p:cNvCxnSpPr>
            <a:cxnSpLocks/>
          </p:cNvCxnSpPr>
          <p:nvPr/>
        </p:nvCxnSpPr>
        <p:spPr>
          <a:xfrm>
            <a:off x="1759554" y="38862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114E05-AAE0-6443-81A9-E3998D65B9E9}"/>
              </a:ext>
            </a:extLst>
          </p:cNvPr>
          <p:cNvSpPr txBox="1"/>
          <p:nvPr/>
        </p:nvSpPr>
        <p:spPr>
          <a:xfrm>
            <a:off x="1780264" y="3115596"/>
            <a:ext cx="1338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parse(“m/Computer Science”)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8929AF73-FAC0-435D-8CBA-C76AA095697B}"/>
              </a:ext>
            </a:extLst>
          </p:cNvPr>
          <p:cNvSpPr/>
          <p:nvPr/>
        </p:nvSpPr>
        <p:spPr>
          <a:xfrm>
            <a:off x="6875502" y="4546346"/>
            <a:ext cx="155068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u:UserProfile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EFEBF2-D643-4D34-B341-682AFB812A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650844" y="4846526"/>
            <a:ext cx="10179" cy="17790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A39C290-7A21-48F9-8619-3217DE6DA143}"/>
              </a:ext>
            </a:extLst>
          </p:cNvPr>
          <p:cNvSpPr/>
          <p:nvPr/>
        </p:nvSpPr>
        <p:spPr>
          <a:xfrm>
            <a:off x="7475018" y="4778131"/>
            <a:ext cx="221495" cy="2300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B5C9EF-DCC7-47D2-ABB2-B02747483A2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090017" y="5008202"/>
            <a:ext cx="1495749" cy="138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EB679F-85FA-4520-BD1B-DE1ECF37A3D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033898" y="4696436"/>
            <a:ext cx="8416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60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134</cp:revision>
  <dcterms:created xsi:type="dcterms:W3CDTF">2016-07-22T14:33:02Z</dcterms:created>
  <dcterms:modified xsi:type="dcterms:W3CDTF">2018-11-11T09:03:50Z</dcterms:modified>
</cp:coreProperties>
</file>