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64"/>
  </p:normalViewPr>
  <p:slideViewPr>
    <p:cSldViewPr showGuides="1">
      <p:cViewPr>
        <p:scale>
          <a:sx n="103" d="100"/>
          <a:sy n="103" d="100"/>
        </p:scale>
        <p:origin x="1576" y="-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1600200"/>
            <a:ext cx="7848599" cy="4114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3402165" y="33870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UserPrefs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68242" y="3319165"/>
            <a:ext cx="153646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</p:cNvCxnSpPr>
          <p:nvPr/>
        </p:nvCxnSpPr>
        <p:spPr>
          <a:xfrm rot="5400000" flipH="1" flipV="1">
            <a:off x="3838201" y="1503100"/>
            <a:ext cx="1055952" cy="4459404"/>
          </a:xfrm>
          <a:prstGeom prst="bentConnector4">
            <a:avLst>
              <a:gd name="adj1" fmla="val -57265"/>
              <a:gd name="adj2" fmla="val 9995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8843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550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555513" y="3555765"/>
            <a:ext cx="846652" cy="465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8382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780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19465" y="3428999"/>
            <a:ext cx="236048" cy="253532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40331" y="2846162"/>
            <a:ext cx="1575509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VersionedModulePlanner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2556492" y="3007222"/>
            <a:ext cx="183839" cy="636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20444" y="292053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Semester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Module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04296" y="2674228"/>
            <a:ext cx="8982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ModuleType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817120"/>
            <a:ext cx="426301" cy="21777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04297" y="3069694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Module</a:t>
            </a:r>
            <a:r>
              <a:rPr lang="en-SG" sz="1050" dirty="0">
                <a:solidFill>
                  <a:srgbClr val="7030A0"/>
                </a:solidFill>
              </a:rPr>
              <a:t>Info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>
            <a:off x="7277995" y="3034891"/>
            <a:ext cx="426302" cy="1776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84729" y="236533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119866" y="1998350"/>
            <a:ext cx="1584718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ReadOnlyModulePlanner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615108" y="3643308"/>
            <a:ext cx="376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506344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1"/>
          </p:cNvCxnSpPr>
          <p:nvPr/>
        </p:nvCxnSpPr>
        <p:spPr>
          <a:xfrm rot="16200000" flipH="1">
            <a:off x="916555" y="4095974"/>
            <a:ext cx="1655420" cy="62627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8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71096" y="33554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00800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ModulePlanner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893AE4-35E7-CE47-8F33-891363DD6BC9}"/>
              </a:ext>
            </a:extLst>
          </p:cNvPr>
          <p:cNvCxnSpPr>
            <a:cxnSpLocks/>
          </p:cNvCxnSpPr>
          <p:nvPr/>
        </p:nvCxnSpPr>
        <p:spPr>
          <a:xfrm flipV="1">
            <a:off x="3725922" y="2529584"/>
            <a:ext cx="0" cy="316578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A9C463C-B97A-DE41-A79E-19F2D0208B3E}"/>
              </a:ext>
            </a:extLst>
          </p:cNvPr>
          <p:cNvCxnSpPr>
            <a:cxnSpLocks/>
            <a:stCxn id="72" idx="3"/>
            <a:endCxn id="67" idx="1"/>
          </p:cNvCxnSpPr>
          <p:nvPr/>
        </p:nvCxnSpPr>
        <p:spPr>
          <a:xfrm>
            <a:off x="2562581" y="4084708"/>
            <a:ext cx="839584" cy="395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EBFC5EEA-403C-F040-963F-ED84150724A4}"/>
              </a:ext>
            </a:extLst>
          </p:cNvPr>
          <p:cNvSpPr/>
          <p:nvPr/>
        </p:nvSpPr>
        <p:spPr>
          <a:xfrm>
            <a:off x="3402165" y="391527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UserProfile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2" name="Flowchart: Decision 96">
            <a:extLst>
              <a:ext uri="{FF2B5EF4-FFF2-40B4-BE49-F238E27FC236}">
                <a16:creationId xmlns:a16="http://schemas.microsoft.com/office/drawing/2014/main" id="{DF40CDD4-99DC-1543-9EC8-EB5288E689AB}"/>
              </a:ext>
            </a:extLst>
          </p:cNvPr>
          <p:cNvSpPr/>
          <p:nvPr/>
        </p:nvSpPr>
        <p:spPr>
          <a:xfrm>
            <a:off x="2326533" y="399801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A8837F-9FD6-E44F-8EA1-FA5FCC4D8096}"/>
              </a:ext>
            </a:extLst>
          </p:cNvPr>
          <p:cNvSpPr txBox="1"/>
          <p:nvPr/>
        </p:nvSpPr>
        <p:spPr>
          <a:xfrm>
            <a:off x="2567323" y="39613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28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Yik Ren Jun, Gabriel</cp:lastModifiedBy>
  <cp:revision>91</cp:revision>
  <dcterms:created xsi:type="dcterms:W3CDTF">2016-07-22T14:33:02Z</dcterms:created>
  <dcterms:modified xsi:type="dcterms:W3CDTF">2018-10-30T01:54:48Z</dcterms:modified>
</cp:coreProperties>
</file>