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9479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44344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ModulePlannerStorage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>
            <a:off x="4511665" y="3333005"/>
            <a:ext cx="307843" cy="275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88651" y="324524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 flipV="1">
            <a:off x="6142557" y="3348685"/>
            <a:ext cx="197812" cy="119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819508" y="3187222"/>
            <a:ext cx="132304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JsonModulePlanner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340369" y="317530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143482" y="2926531"/>
            <a:ext cx="335208" cy="13097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Module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814361" y="3159624"/>
            <a:ext cx="112442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Semester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541076" y="3333004"/>
            <a:ext cx="273285" cy="1568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8B550ACD-3805-4EFA-AC45-49E889CEA96E}"/>
              </a:ext>
            </a:extLst>
          </p:cNvPr>
          <p:cNvSpPr/>
          <p:nvPr/>
        </p:nvSpPr>
        <p:spPr>
          <a:xfrm>
            <a:off x="6142557" y="255804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UserProfile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B51CC83-B34C-4D2B-97E7-AEED61A38524}"/>
              </a:ext>
            </a:extLst>
          </p:cNvPr>
          <p:cNvCxnSpPr>
            <a:cxnSpLocks/>
            <a:stCxn id="66" idx="0"/>
            <a:endCxn id="26" idx="2"/>
          </p:cNvCxnSpPr>
          <p:nvPr/>
        </p:nvCxnSpPr>
        <p:spPr>
          <a:xfrm rot="16200000" flipV="1">
            <a:off x="6721318" y="2955899"/>
            <a:ext cx="270505" cy="168307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Loo Rong Jie</cp:lastModifiedBy>
  <cp:revision>63</cp:revision>
  <dcterms:created xsi:type="dcterms:W3CDTF">2016-07-22T14:33:02Z</dcterms:created>
  <dcterms:modified xsi:type="dcterms:W3CDTF">2018-11-10T05:40:39Z</dcterms:modified>
</cp:coreProperties>
</file>