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662-ADA1-4958-B8BB-7CA1445E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F288-6BF5-4267-AAAF-82F0A17A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1F06-F40A-41EB-9B35-D157055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512-35E4-4164-9105-B4C4E56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F007-8F66-489A-A2BE-480D598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79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13B-A072-4540-A307-B2C3E5A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141D-C7F2-4493-A0A4-8E9448FF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50EC-2395-4BB4-ABF4-6363209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D585-A4BB-4D56-B1F3-5B1CFA4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0E14-314D-4405-8398-0999088F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9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78E3-8A0F-4101-9580-650822AC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1DC5-224D-45BA-9142-E16B94FA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852D-34CC-4BA4-9F97-6E7873B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DA27-46FB-478F-BDB8-85C91B25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B5E0-4D55-41E0-BB20-633E4E89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DFDF-A554-4A31-BA74-98CB5005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8045-87AA-4F99-B9F6-05C1F48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5FA6-09CC-4F25-A64D-99F032A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5E4-B703-4B65-82BE-2017618D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DA3-C9C4-40B5-AD31-6B2E176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72A-2CDD-42B1-ACF5-C44E4049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8977-AC17-4B0E-AFF8-DA89C6C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2151-B109-424E-ABB1-27550B1C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FB76-61A4-43D3-8F32-68DC6F4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FD8C-4D09-47C2-8E8C-3990828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8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524F-BB66-44FA-8CFB-B232DCF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CEFC-9572-4C3A-BF66-BFE21003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B900-1F2C-41E1-B398-75F11DA9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C2B1-2068-42C7-A3B5-A4E3AB9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ECCE-EAB1-4338-AF95-C3425F1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482A-E1A0-499D-BD38-8F75F351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7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95E-A695-4D75-9E29-4A999B4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2720-D480-4F3F-8DB6-D0F57F75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008A-E97E-4104-B2FC-4820D866C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DD0A-4CC3-428F-9A57-2DC361F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5EA1-1F54-4C9C-95A7-3605CBE7A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B204-9AC0-4EC0-84BA-223B4697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CFE5-E307-4FD9-A0DE-A9A0FE3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A2E79-8614-4383-9E0B-64A7262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F5D8-A4BE-4E87-9A35-2E21E15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B6D00-A3E0-4C98-9E0B-9C107B9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2008-C057-44AB-8FBE-8D9B6EB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1EA3-D4C4-447D-895C-6B1955F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307C-5961-4CE0-BCF9-240B58C7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D160-8B35-42A5-AD8F-E72FD4ED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0864-45CA-4E4E-9F43-9643667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3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526-D4A1-4719-BEC4-7649932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E36-E27A-4BBE-AE20-A172442D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575D-148E-40DB-BC0D-EE773184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9FFE-5D73-44EA-8729-B6A8951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7096-F029-4B4B-AA3B-0519DC58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17A3-0D3B-46CB-870C-BBFD9F0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27F-2F77-4F0A-AAF6-E6C057B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49F-DDA3-4B0A-B607-F146007C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A967-F6E3-4D23-8446-79716BA94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6F5-9B98-404C-92D1-31103C9E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7EF6-6FC2-498D-9198-667530C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E68D-70BB-4C66-B806-A16C4AF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30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B391A-86B9-4C00-928F-D95C36D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3019-E0B3-4E92-9244-D212C2BD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4EBF-6E33-4A99-9574-B84009C9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2DE-397F-4D84-B91A-A132090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2875-F747-4F89-9CCD-D733570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40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728C1-65B5-4138-8F75-363E912D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6212000"/>
            <a:ext cx="9144000" cy="1128885"/>
          </a:xfrm>
        </p:spPr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B4018-F8F5-45C2-9EC2-EE50F36A5474}"/>
              </a:ext>
            </a:extLst>
          </p:cNvPr>
          <p:cNvSpPr/>
          <p:nvPr/>
        </p:nvSpPr>
        <p:spPr>
          <a:xfrm>
            <a:off x="3397821" y="1052169"/>
            <a:ext cx="2572283" cy="1472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41C7B-D2DC-4997-9A69-D4F6117C349F}"/>
              </a:ext>
            </a:extLst>
          </p:cNvPr>
          <p:cNvSpPr txBox="1"/>
          <p:nvPr/>
        </p:nvSpPr>
        <p:spPr>
          <a:xfrm>
            <a:off x="3770242" y="1052168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MajorDescription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9B4B0-C4DD-495A-8EEF-B22C94AF8679}"/>
              </a:ext>
            </a:extLst>
          </p:cNvPr>
          <p:cNvSpPr txBox="1"/>
          <p:nvPr/>
        </p:nvSpPr>
        <p:spPr>
          <a:xfrm>
            <a:off x="3397821" y="1739550"/>
            <a:ext cx="25722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+ </a:t>
            </a:r>
            <a:r>
              <a:rPr lang="en-MY" sz="1100" dirty="0" err="1"/>
              <a:t>getMajor</a:t>
            </a:r>
            <a:r>
              <a:rPr lang="en-MY" sz="1100" dirty="0"/>
              <a:t>():Major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getModules</a:t>
            </a:r>
            <a:r>
              <a:rPr lang="en-MY" sz="1100" dirty="0"/>
              <a:t>():List&lt;</a:t>
            </a:r>
            <a:r>
              <a:rPr lang="en-MY" sz="1100" dirty="0" err="1"/>
              <a:t>ModuleDescription</a:t>
            </a:r>
            <a:r>
              <a:rPr lang="en-MY" sz="1100" dirty="0"/>
              <a:t>&gt;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getPrefixes</a:t>
            </a:r>
            <a:r>
              <a:rPr lang="en-MY" sz="1100" dirty="0"/>
              <a:t>():List&lt;String&gt;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218859-5E60-4C1F-9BB8-31C65D4DD297}"/>
              </a:ext>
            </a:extLst>
          </p:cNvPr>
          <p:cNvSpPr/>
          <p:nvPr/>
        </p:nvSpPr>
        <p:spPr>
          <a:xfrm>
            <a:off x="6586331" y="1243507"/>
            <a:ext cx="2199862" cy="453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9ECD88-A6FB-4763-ADD2-9530B41D1867}"/>
              </a:ext>
            </a:extLst>
          </p:cNvPr>
          <p:cNvSpPr txBox="1"/>
          <p:nvPr/>
        </p:nvSpPr>
        <p:spPr>
          <a:xfrm>
            <a:off x="6586331" y="1292382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&lt;&lt;</a:t>
            </a:r>
            <a:r>
              <a:rPr lang="en-MY" dirty="0" err="1"/>
              <a:t>enum</a:t>
            </a:r>
            <a:r>
              <a:rPr lang="en-MY" dirty="0"/>
              <a:t>&gt;&gt; Major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9D90295-EF8F-44EE-8AAB-7D64C474D10B}"/>
              </a:ext>
            </a:extLst>
          </p:cNvPr>
          <p:cNvCxnSpPr>
            <a:endCxn id="60" idx="1"/>
          </p:cNvCxnSpPr>
          <p:nvPr/>
        </p:nvCxnSpPr>
        <p:spPr>
          <a:xfrm>
            <a:off x="5970103" y="1428173"/>
            <a:ext cx="616228" cy="48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F90676-807F-427F-A080-37579E687E98}"/>
              </a:ext>
            </a:extLst>
          </p:cNvPr>
          <p:cNvSpPr/>
          <p:nvPr/>
        </p:nvSpPr>
        <p:spPr>
          <a:xfrm>
            <a:off x="3597960" y="3376856"/>
            <a:ext cx="2988371" cy="1472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A24BB1-C487-4BAD-9D51-931DE0EAA66D}"/>
              </a:ext>
            </a:extLst>
          </p:cNvPr>
          <p:cNvSpPr txBox="1"/>
          <p:nvPr/>
        </p:nvSpPr>
        <p:spPr>
          <a:xfrm>
            <a:off x="3985248" y="3508347"/>
            <a:ext cx="20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ModuleDescription</a:t>
            </a:r>
            <a:endParaRPr lang="en-MY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06DB5A-91C3-4622-A781-9D8CB4903985}"/>
              </a:ext>
            </a:extLst>
          </p:cNvPr>
          <p:cNvSpPr txBox="1"/>
          <p:nvPr/>
        </p:nvSpPr>
        <p:spPr>
          <a:xfrm>
            <a:off x="3597961" y="4064237"/>
            <a:ext cx="298837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+ </a:t>
            </a:r>
            <a:r>
              <a:rPr lang="en-MY" sz="1100" dirty="0" err="1"/>
              <a:t>getCode</a:t>
            </a:r>
            <a:r>
              <a:rPr lang="en-MY" sz="1100" dirty="0"/>
              <a:t>():String</a:t>
            </a:r>
          </a:p>
          <a:p>
            <a:r>
              <a:rPr lang="en-MY" sz="1100" dirty="0"/>
              <a:t>+ </a:t>
            </a:r>
            <a:r>
              <a:rPr lang="en-MY" sz="1100" dirty="0" err="1"/>
              <a:t>getRequirement</a:t>
            </a:r>
            <a:r>
              <a:rPr lang="en-MY" sz="1100" dirty="0"/>
              <a:t>():</a:t>
            </a:r>
            <a:r>
              <a:rPr lang="en-MY" sz="1100" dirty="0" err="1"/>
              <a:t>DegreeRequirement</a:t>
            </a:r>
            <a:endParaRPr lang="en-MY" sz="1100" dirty="0"/>
          </a:p>
          <a:p>
            <a:r>
              <a:rPr lang="en-MY" sz="1100" dirty="0"/>
              <a:t>+ </a:t>
            </a:r>
            <a:r>
              <a:rPr lang="en-MY" sz="1100" dirty="0" err="1"/>
              <a:t>getFocusAreas</a:t>
            </a:r>
            <a:r>
              <a:rPr lang="en-MY" sz="1100" dirty="0"/>
              <a:t>():List&lt;</a:t>
            </a:r>
            <a:r>
              <a:rPr lang="en-MY" sz="1100" dirty="0" err="1"/>
              <a:t>FocusArea</a:t>
            </a:r>
            <a:r>
              <a:rPr lang="en-MY" sz="1100" dirty="0"/>
              <a:t>&gt;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9190A1-F992-4FAE-B584-CE03C5830CDE}"/>
              </a:ext>
            </a:extLst>
          </p:cNvPr>
          <p:cNvSpPr/>
          <p:nvPr/>
        </p:nvSpPr>
        <p:spPr>
          <a:xfrm>
            <a:off x="7327770" y="2136392"/>
            <a:ext cx="2572283" cy="1639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919CE5-710E-4098-8AB7-3C605D0546A6}"/>
              </a:ext>
            </a:extLst>
          </p:cNvPr>
          <p:cNvSpPr txBox="1"/>
          <p:nvPr/>
        </p:nvSpPr>
        <p:spPr>
          <a:xfrm>
            <a:off x="7327770" y="2185268"/>
            <a:ext cx="257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&lt;&lt;</a:t>
            </a:r>
            <a:r>
              <a:rPr lang="en-MY" dirty="0" err="1"/>
              <a:t>enum</a:t>
            </a:r>
            <a:r>
              <a:rPr lang="en-MY" dirty="0"/>
              <a:t>&gt;&gt; Degree</a:t>
            </a:r>
          </a:p>
          <a:p>
            <a:pPr algn="ctr"/>
            <a:r>
              <a:rPr lang="en-MY" dirty="0"/>
              <a:t>Requirement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D4B56-CDEB-4922-937A-BFDFE78C2297}"/>
              </a:ext>
            </a:extLst>
          </p:cNvPr>
          <p:cNvSpPr txBox="1"/>
          <p:nvPr/>
        </p:nvSpPr>
        <p:spPr>
          <a:xfrm>
            <a:off x="7327770" y="2807468"/>
            <a:ext cx="257228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/>
              <a:t>UNIVERSITY_LEVEL_REQUIREMENTS</a:t>
            </a:r>
          </a:p>
          <a:p>
            <a:r>
              <a:rPr lang="en-MY" sz="1100" dirty="0"/>
              <a:t>FOUNDATION</a:t>
            </a:r>
          </a:p>
          <a:p>
            <a:r>
              <a:rPr lang="en-MY" sz="1100" dirty="0"/>
              <a:t>INDUSTRIAL_EXPERIENCE_REQUIREMENT    BREATH_AND_DEPTH</a:t>
            </a:r>
          </a:p>
          <a:p>
            <a:r>
              <a:rPr lang="en-MY" sz="1100" dirty="0"/>
              <a:t>…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7215F97-F0D4-4AE2-915E-BA9AB16D7EB6}"/>
              </a:ext>
            </a:extLst>
          </p:cNvPr>
          <p:cNvCxnSpPr/>
          <p:nvPr/>
        </p:nvCxnSpPr>
        <p:spPr>
          <a:xfrm flipV="1">
            <a:off x="6586331" y="3561521"/>
            <a:ext cx="742121" cy="502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69117B85-3E8A-4788-B384-38130E28922E}"/>
              </a:ext>
            </a:extLst>
          </p:cNvPr>
          <p:cNvSpPr/>
          <p:nvPr/>
        </p:nvSpPr>
        <p:spPr>
          <a:xfrm>
            <a:off x="5970102" y="1365089"/>
            <a:ext cx="106017" cy="875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6DC6A69D-1BA3-495A-88DB-809BA704B0FE}"/>
              </a:ext>
            </a:extLst>
          </p:cNvPr>
          <p:cNvSpPr/>
          <p:nvPr/>
        </p:nvSpPr>
        <p:spPr>
          <a:xfrm>
            <a:off x="6625748" y="4035769"/>
            <a:ext cx="106017" cy="875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B57DCD-106D-4C08-B91E-6FD5ACD7DE7D}"/>
              </a:ext>
            </a:extLst>
          </p:cNvPr>
          <p:cNvSpPr/>
          <p:nvPr/>
        </p:nvSpPr>
        <p:spPr>
          <a:xfrm>
            <a:off x="7527238" y="4834926"/>
            <a:ext cx="2199862" cy="453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12DEBC-3B82-47C8-8D43-FD2DDF86FEF0}"/>
              </a:ext>
            </a:extLst>
          </p:cNvPr>
          <p:cNvSpPr txBox="1"/>
          <p:nvPr/>
        </p:nvSpPr>
        <p:spPr>
          <a:xfrm>
            <a:off x="7527238" y="4883801"/>
            <a:ext cx="21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&lt;&lt;</a:t>
            </a:r>
            <a:r>
              <a:rPr lang="en-MY" dirty="0" err="1"/>
              <a:t>enum</a:t>
            </a:r>
            <a:r>
              <a:rPr lang="en-MY" dirty="0"/>
              <a:t>&gt;&gt; </a:t>
            </a:r>
            <a:r>
              <a:rPr lang="en-MY" dirty="0" err="1"/>
              <a:t>FocusArea</a:t>
            </a:r>
            <a:endParaRPr lang="en-MY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7BCF992-9F13-4AE9-95D9-205F6AE1413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586331" y="4511719"/>
            <a:ext cx="940907" cy="556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CC18A1E3-0043-4A97-9761-57D894498D40}"/>
              </a:ext>
            </a:extLst>
          </p:cNvPr>
          <p:cNvSpPr/>
          <p:nvPr/>
        </p:nvSpPr>
        <p:spPr>
          <a:xfrm>
            <a:off x="6612155" y="4452666"/>
            <a:ext cx="106017" cy="875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EA3904E-11FD-4BA5-AC1C-7265CA2EB555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308117" y="2900940"/>
            <a:ext cx="851760" cy="100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1FE7CA-8C25-47EF-94F8-86E56CE6F0B9}"/>
              </a:ext>
            </a:extLst>
          </p:cNvPr>
          <p:cNvSpPr txBox="1"/>
          <p:nvPr/>
        </p:nvSpPr>
        <p:spPr>
          <a:xfrm>
            <a:off x="4796248" y="31049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908E76-C238-407F-BC05-F3FCDA5EE6FC}"/>
              </a:ext>
            </a:extLst>
          </p:cNvPr>
          <p:cNvSpPr txBox="1"/>
          <p:nvPr/>
        </p:nvSpPr>
        <p:spPr>
          <a:xfrm>
            <a:off x="7229513" y="5030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CA6305-558B-48D6-9418-A80C1058DE31}"/>
              </a:ext>
            </a:extLst>
          </p:cNvPr>
          <p:cNvSpPr txBox="1"/>
          <p:nvPr/>
        </p:nvSpPr>
        <p:spPr>
          <a:xfrm>
            <a:off x="7095672" y="32999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C003C2-FF71-42CB-A141-2B9599CFAE94}"/>
              </a:ext>
            </a:extLst>
          </p:cNvPr>
          <p:cNvSpPr txBox="1"/>
          <p:nvPr/>
        </p:nvSpPr>
        <p:spPr>
          <a:xfrm>
            <a:off x="6292189" y="15222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 Rong Jie</dc:creator>
  <cp:lastModifiedBy>Loo Rong Jie</cp:lastModifiedBy>
  <cp:revision>6</cp:revision>
  <dcterms:created xsi:type="dcterms:W3CDTF">2018-11-11T13:07:40Z</dcterms:created>
  <dcterms:modified xsi:type="dcterms:W3CDTF">2018-11-11T14:01:24Z</dcterms:modified>
</cp:coreProperties>
</file>