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20217-9403-41C6-801D-FCE4B616C83E}"/>
              </a:ext>
            </a:extLst>
          </p:cNvPr>
          <p:cNvSpPr/>
          <p:nvPr/>
        </p:nvSpPr>
        <p:spPr>
          <a:xfrm>
            <a:off x="1921564" y="1805095"/>
            <a:ext cx="2199862" cy="191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E2E8A-1C22-4213-826D-5F9F96AC30F3}"/>
              </a:ext>
            </a:extLst>
          </p:cNvPr>
          <p:cNvSpPr txBox="1"/>
          <p:nvPr/>
        </p:nvSpPr>
        <p:spPr>
          <a:xfrm>
            <a:off x="1921564" y="1805095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ModuleInfo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88851-A768-4C80-B3E7-09BD0CC4A297}"/>
              </a:ext>
            </a:extLst>
          </p:cNvPr>
          <p:cNvSpPr txBox="1"/>
          <p:nvPr/>
        </p:nvSpPr>
        <p:spPr>
          <a:xfrm>
            <a:off x="1921564" y="2492477"/>
            <a:ext cx="219986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getName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getDescription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getCode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getCredit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getPrerequisites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getPreclusions</a:t>
            </a:r>
            <a:r>
              <a:rPr lang="en-MY" sz="11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B4018-F8F5-45C2-9EC2-EE50F36A5474}"/>
              </a:ext>
            </a:extLst>
          </p:cNvPr>
          <p:cNvSpPr/>
          <p:nvPr/>
        </p:nvSpPr>
        <p:spPr>
          <a:xfrm>
            <a:off x="5824329" y="516835"/>
            <a:ext cx="2199862" cy="19156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41C7B-D2DC-4997-9A69-D4F6117C349F}"/>
              </a:ext>
            </a:extLst>
          </p:cNvPr>
          <p:cNvSpPr txBox="1"/>
          <p:nvPr/>
        </p:nvSpPr>
        <p:spPr>
          <a:xfrm>
            <a:off x="5824329" y="516835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MajorDescription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9B4B0-C4DD-495A-8EEF-B22C94AF8679}"/>
              </a:ext>
            </a:extLst>
          </p:cNvPr>
          <p:cNvSpPr txBox="1"/>
          <p:nvPr/>
        </p:nvSpPr>
        <p:spPr>
          <a:xfrm>
            <a:off x="5824329" y="1204217"/>
            <a:ext cx="219986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getName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getDescription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getCode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getCredit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getPrerequisites</a:t>
            </a:r>
            <a:r>
              <a:rPr lang="en-MY" sz="1100" dirty="0"/>
              <a:t>()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getPreclusions</a:t>
            </a:r>
            <a:r>
              <a:rPr lang="en-MY" sz="1100" dirty="0"/>
              <a:t>()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693E-A7D0-42D8-98D1-F9D9B44A9581}"/>
              </a:ext>
            </a:extLst>
          </p:cNvPr>
          <p:cNvCxnSpPr/>
          <p:nvPr/>
        </p:nvCxnSpPr>
        <p:spPr>
          <a:xfrm>
            <a:off x="4121426" y="2174427"/>
            <a:ext cx="569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7B8C4D-9735-4CC2-9F12-16C52FD0F3F2}"/>
              </a:ext>
            </a:extLst>
          </p:cNvPr>
          <p:cNvCxnSpPr/>
          <p:nvPr/>
        </p:nvCxnSpPr>
        <p:spPr>
          <a:xfrm flipV="1">
            <a:off x="4717774" y="1500295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3ACA4D-96AF-4044-AD33-022FEB5417F0}"/>
              </a:ext>
            </a:extLst>
          </p:cNvPr>
          <p:cNvCxnSpPr/>
          <p:nvPr/>
        </p:nvCxnSpPr>
        <p:spPr>
          <a:xfrm flipH="1">
            <a:off x="3644348" y="1513547"/>
            <a:ext cx="1046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A24B9-0142-409F-B8E9-64AF521B46D3}"/>
              </a:ext>
            </a:extLst>
          </p:cNvPr>
          <p:cNvCxnSpPr/>
          <p:nvPr/>
        </p:nvCxnSpPr>
        <p:spPr>
          <a:xfrm>
            <a:off x="3644348" y="15002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7BF32F-B4B5-4F25-B80C-5369D25EF2C4}"/>
              </a:ext>
            </a:extLst>
          </p:cNvPr>
          <p:cNvSpPr txBox="1"/>
          <p:nvPr/>
        </p:nvSpPr>
        <p:spPr>
          <a:xfrm>
            <a:off x="3354634" y="1537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F2987-11ED-4EA2-B1D8-D4625F7AC886}"/>
              </a:ext>
            </a:extLst>
          </p:cNvPr>
          <p:cNvSpPr txBox="1"/>
          <p:nvPr/>
        </p:nvSpPr>
        <p:spPr>
          <a:xfrm>
            <a:off x="4709784" y="1743540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/>
              <a:t>prerequisites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09D832-B62F-4C65-AACF-64D901F52E82}"/>
              </a:ext>
            </a:extLst>
          </p:cNvPr>
          <p:cNvCxnSpPr>
            <a:cxnSpLocks/>
          </p:cNvCxnSpPr>
          <p:nvPr/>
        </p:nvCxnSpPr>
        <p:spPr>
          <a:xfrm>
            <a:off x="4167808" y="3262834"/>
            <a:ext cx="549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D7057-F7DD-41B5-9298-2BA9C585B3AB}"/>
              </a:ext>
            </a:extLst>
          </p:cNvPr>
          <p:cNvCxnSpPr/>
          <p:nvPr/>
        </p:nvCxnSpPr>
        <p:spPr>
          <a:xfrm flipV="1">
            <a:off x="4721883" y="3262834"/>
            <a:ext cx="0" cy="87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4AB03D-725A-456D-97F0-0367C1FD4F34}"/>
              </a:ext>
            </a:extLst>
          </p:cNvPr>
          <p:cNvCxnSpPr/>
          <p:nvPr/>
        </p:nvCxnSpPr>
        <p:spPr>
          <a:xfrm flipH="1">
            <a:off x="3354634" y="4137477"/>
            <a:ext cx="133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761FA2-9DB4-446D-A46A-B1EEAB1AA93D}"/>
              </a:ext>
            </a:extLst>
          </p:cNvPr>
          <p:cNvCxnSpPr/>
          <p:nvPr/>
        </p:nvCxnSpPr>
        <p:spPr>
          <a:xfrm flipV="1">
            <a:off x="3354634" y="3720698"/>
            <a:ext cx="0" cy="4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0FC79B-53B2-44CF-855E-A5F4198F9B01}"/>
              </a:ext>
            </a:extLst>
          </p:cNvPr>
          <p:cNvSpPr txBox="1"/>
          <p:nvPr/>
        </p:nvSpPr>
        <p:spPr>
          <a:xfrm>
            <a:off x="3039245" y="380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F7B85-4B28-4251-9B94-59FD6D9AC908}"/>
              </a:ext>
            </a:extLst>
          </p:cNvPr>
          <p:cNvSpPr txBox="1"/>
          <p:nvPr/>
        </p:nvSpPr>
        <p:spPr>
          <a:xfrm>
            <a:off x="4705196" y="357792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preclusions</a:t>
            </a:r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4</cp:revision>
  <dcterms:created xsi:type="dcterms:W3CDTF">2018-11-11T13:07:40Z</dcterms:created>
  <dcterms:modified xsi:type="dcterms:W3CDTF">2018-11-11T13:44:32Z</dcterms:modified>
</cp:coreProperties>
</file>