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1224-695B-4EC0-98A3-0E0A0846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153B5-5A07-4EE0-94B2-F1FBD5CE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05CA-229C-47CD-8C44-99386AD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992E-5D3A-47AA-8C09-C770EDC6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0753-DDB6-49E8-B6D4-CB69611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8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924-D943-4A9F-A041-C695DF4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5C86-9DB6-4EA2-A8F5-CCDEBD47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9AE4-DF0C-4AC5-BF9F-EABC5489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608A-2177-471C-9233-95F094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37B7-D8FB-485C-9D1B-0A607BEF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0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D37A9-7742-44A2-AA21-34CB91813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768C-0A8B-4161-AAE9-89008F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674F-1828-4F5F-B1F4-99CF944E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6DC-A4AC-45BF-A349-7A707C69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F5ED-29D4-4B8E-9099-F6374A65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4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6F1F-8633-4728-B2F4-F69DA6B1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833D-5F3F-4D43-9168-ED633BDB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26B8-0B30-4983-85EC-E512E7D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96AD-B4FA-437D-AAD0-4172596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813E-E2A0-4563-AF6B-F3C0A4E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C338-2668-4B21-8D2E-E4C7B16D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13DA-6D44-45FD-8D17-FD93AD23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178E-322D-4ABC-B3A5-E981F83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9E6-3D9D-4A60-9DAB-0C34A1E5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E292-A4CE-4DF7-929A-D5416B46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3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D250-E7BA-42AA-B0AE-3FFCCE1A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5F06-24F0-4014-8EEE-0C48C8FB6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AF0AA-A6B3-418A-8F56-1C7324A2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C721-8763-4019-9A67-8BE8EB1D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6567-B70F-49BC-BAA4-F04F987E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A1BF-D07D-4D26-A156-17DC817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228C-CF42-4B7C-99E3-C51F40DE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BACC-857E-4030-BB15-23766920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A5D2-989B-47C5-9CF0-C273D085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92A57-8BC9-4E9B-9DEA-44BF9326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9D8FB-1195-4267-9430-3B688DF11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723C4-7572-4B37-A211-92964BA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2E941-ABFF-4D8C-A721-20FD5BC1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CD158-A253-44CD-923B-F756946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5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4D8D-2234-40E3-AF8C-6553E3A1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5623F-5DEF-41C0-83D6-CF76D3F6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64943-5F9F-44C1-BF59-927A0204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722A9-79D2-42C2-97E0-8C8B342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55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40D0-756C-4F63-AE15-AF8CE707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1896F-298B-467B-BA47-78179F9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2910-694A-4E06-A2F1-1D9A761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B83-86D4-4467-BD71-08FDCF19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9550-CE4B-44AE-9F2F-D0314DDB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0CB4-5A5B-414D-8387-134562C5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48F1-16AC-488B-BB33-FFE8AF2C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3548-3FD4-47AC-B895-50C8D3CB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9C61-034C-4F3D-AA6D-0984BB3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2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ACDE-E61B-4B1A-93BF-DCCD3823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59B9-1C88-4D15-86FA-6CDBB23F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7B6A3-804E-4F7E-B0CB-2C42625E1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499B-F4C7-487C-BA08-A09F5282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2AEB-DE20-42D3-AF1E-0348FE58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C670-19C5-40C7-950F-FAE9D9AF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5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95AB7-4C49-4F50-931D-C8059D1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8CFC-2B5C-4B31-B389-3EC0417F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13E2-3FB7-41DD-A379-254EEA9C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B37E-05DE-44B0-AD70-E0067F01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67B1-1717-4209-AA96-06B56510B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3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65">
            <a:extLst>
              <a:ext uri="{FF2B5EF4-FFF2-40B4-BE49-F238E27FC236}">
                <a16:creationId xmlns:a16="http://schemas.microsoft.com/office/drawing/2014/main" id="{5D9EEFAD-31A9-4B4B-BF87-CAA4CAF0BA0F}"/>
              </a:ext>
            </a:extLst>
          </p:cNvPr>
          <p:cNvSpPr/>
          <p:nvPr/>
        </p:nvSpPr>
        <p:spPr>
          <a:xfrm>
            <a:off x="9112329" y="125810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Common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sp>
        <p:nvSpPr>
          <p:cNvPr id="115" name="Rectangle 65">
            <a:extLst>
              <a:ext uri="{FF2B5EF4-FFF2-40B4-BE49-F238E27FC236}">
                <a16:creationId xmlns:a16="http://schemas.microsoft.com/office/drawing/2014/main" id="{20DF95B5-A09C-44EC-BBFD-D35AEF5587DB}"/>
              </a:ext>
            </a:extLst>
          </p:cNvPr>
          <p:cNvSpPr/>
          <p:nvPr/>
        </p:nvSpPr>
        <p:spPr>
          <a:xfrm>
            <a:off x="-3120043" y="1280158"/>
            <a:ext cx="6683541" cy="487368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13" name="Rectangle 65">
            <a:extLst>
              <a:ext uri="{FF2B5EF4-FFF2-40B4-BE49-F238E27FC236}">
                <a16:creationId xmlns:a16="http://schemas.microsoft.com/office/drawing/2014/main" id="{2EB347B2-2179-46FD-A6B4-343CAF673484}"/>
              </a:ext>
            </a:extLst>
          </p:cNvPr>
          <p:cNvSpPr/>
          <p:nvPr/>
        </p:nvSpPr>
        <p:spPr>
          <a:xfrm>
            <a:off x="11311324" y="128016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116" name="Rectangle 62">
            <a:extLst>
              <a:ext uri="{FF2B5EF4-FFF2-40B4-BE49-F238E27FC236}">
                <a16:creationId xmlns:a16="http://schemas.microsoft.com/office/drawing/2014/main" id="{C4019557-8F13-4FDE-B4DE-5C6A10D19859}"/>
              </a:ext>
            </a:extLst>
          </p:cNvPr>
          <p:cNvSpPr/>
          <p:nvPr/>
        </p:nvSpPr>
        <p:spPr>
          <a:xfrm>
            <a:off x="-2320411" y="1621990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55A657-CE0B-485F-A9B3-45C3BD65B969}"/>
              </a:ext>
            </a:extLst>
          </p:cNvPr>
          <p:cNvSpPr/>
          <p:nvPr/>
        </p:nvSpPr>
        <p:spPr>
          <a:xfrm>
            <a:off x="-1664605" y="2411242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Rectangle 62">
            <a:extLst>
              <a:ext uri="{FF2B5EF4-FFF2-40B4-BE49-F238E27FC236}">
                <a16:creationId xmlns:a16="http://schemas.microsoft.com/office/drawing/2014/main" id="{00F4CA53-45E9-43BC-81ED-0C774C71F934}"/>
              </a:ext>
            </a:extLst>
          </p:cNvPr>
          <p:cNvSpPr/>
          <p:nvPr/>
        </p:nvSpPr>
        <p:spPr>
          <a:xfrm>
            <a:off x="-249584" y="1456558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16570C-D1E2-4876-87B8-6A5754785BB8}"/>
              </a:ext>
            </a:extLst>
          </p:cNvPr>
          <p:cNvCxnSpPr>
            <a:cxnSpLocks/>
          </p:cNvCxnSpPr>
          <p:nvPr/>
        </p:nvCxnSpPr>
        <p:spPr>
          <a:xfrm>
            <a:off x="544808" y="1948608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6368E4B-E7F3-44CD-9206-0DDB5DB8FA7A}"/>
              </a:ext>
            </a:extLst>
          </p:cNvPr>
          <p:cNvSpPr/>
          <p:nvPr/>
        </p:nvSpPr>
        <p:spPr>
          <a:xfrm>
            <a:off x="472801" y="2498353"/>
            <a:ext cx="150308" cy="17670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9C8D33-C932-41B2-B5BB-B5731308E6BF}"/>
              </a:ext>
            </a:extLst>
          </p:cNvPr>
          <p:cNvSpPr/>
          <p:nvPr/>
        </p:nvSpPr>
        <p:spPr>
          <a:xfrm>
            <a:off x="3068168" y="3520000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CBC86FC-53A9-46DF-A13A-53D74E1D3DDF}"/>
              </a:ext>
            </a:extLst>
          </p:cNvPr>
          <p:cNvCxnSpPr>
            <a:cxnSpLocks/>
          </p:cNvCxnSpPr>
          <p:nvPr/>
        </p:nvCxnSpPr>
        <p:spPr>
          <a:xfrm>
            <a:off x="-3298541" y="2411242"/>
            <a:ext cx="16339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076C8D-C746-400A-8B36-9B1E89F822E6}"/>
              </a:ext>
            </a:extLst>
          </p:cNvPr>
          <p:cNvCxnSpPr>
            <a:cxnSpLocks/>
          </p:cNvCxnSpPr>
          <p:nvPr/>
        </p:nvCxnSpPr>
        <p:spPr>
          <a:xfrm>
            <a:off x="2179158" y="3303324"/>
            <a:ext cx="4103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DBAC72C-CB04-4327-B7A0-251AA2F6F465}"/>
              </a:ext>
            </a:extLst>
          </p:cNvPr>
          <p:cNvSpPr txBox="1"/>
          <p:nvPr/>
        </p:nvSpPr>
        <p:spPr>
          <a:xfrm>
            <a:off x="-746074" y="4676790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  <a:r>
              <a:rPr lang="en-US"/>
              <a:t>xecute</a:t>
            </a:r>
            <a:r>
              <a:rPr lang="en-US" dirty="0"/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73F95B-6DE6-418A-B4AB-1807B1053CA6}"/>
              </a:ext>
            </a:extLst>
          </p:cNvPr>
          <p:cNvCxnSpPr>
            <a:cxnSpLocks/>
          </p:cNvCxnSpPr>
          <p:nvPr/>
        </p:nvCxnSpPr>
        <p:spPr>
          <a:xfrm>
            <a:off x="2179158" y="3786513"/>
            <a:ext cx="9395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3E88E13-55EF-42B8-B59F-E2A5F18E7BE4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-1512205" y="4265383"/>
            <a:ext cx="2060160" cy="134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C72D185-C39D-43C9-A3F7-73DABA7D34B7}"/>
              </a:ext>
            </a:extLst>
          </p:cNvPr>
          <p:cNvCxnSpPr>
            <a:cxnSpLocks/>
          </p:cNvCxnSpPr>
          <p:nvPr/>
        </p:nvCxnSpPr>
        <p:spPr>
          <a:xfrm>
            <a:off x="-3459928" y="6088260"/>
            <a:ext cx="17953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A93199-3485-4E62-8C45-3EA8EDADD08F}"/>
              </a:ext>
            </a:extLst>
          </p:cNvPr>
          <p:cNvSpPr/>
          <p:nvPr/>
        </p:nvSpPr>
        <p:spPr>
          <a:xfrm>
            <a:off x="3068773" y="4650360"/>
            <a:ext cx="198841" cy="1359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CBFC0C3-1B4F-46AE-8141-DDC44BBBA650}"/>
              </a:ext>
            </a:extLst>
          </p:cNvPr>
          <p:cNvSpPr txBox="1"/>
          <p:nvPr/>
        </p:nvSpPr>
        <p:spPr>
          <a:xfrm>
            <a:off x="-1287796" y="2018438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(“add y/1 s/1 c/MA1521”)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655E00-4044-4148-A3E9-F567C34AC7E5}"/>
              </a:ext>
            </a:extLst>
          </p:cNvPr>
          <p:cNvSpPr txBox="1"/>
          <p:nvPr/>
        </p:nvSpPr>
        <p:spPr>
          <a:xfrm>
            <a:off x="298192" y="5776380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0242379-14DF-48F5-BD50-93AA2351080E}"/>
              </a:ext>
            </a:extLst>
          </p:cNvPr>
          <p:cNvSpPr txBox="1"/>
          <p:nvPr/>
        </p:nvSpPr>
        <p:spPr>
          <a:xfrm>
            <a:off x="-3006615" y="5857525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D8F5A8-6114-46AB-BEB6-6B2EE4CDCB4E}"/>
              </a:ext>
            </a:extLst>
          </p:cNvPr>
          <p:cNvSpPr txBox="1"/>
          <p:nvPr/>
        </p:nvSpPr>
        <p:spPr>
          <a:xfrm>
            <a:off x="-539052" y="4031607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1ABC32DA-C6BB-4BAC-A912-1641CF12676D}"/>
              </a:ext>
            </a:extLst>
          </p:cNvPr>
          <p:cNvSpPr/>
          <p:nvPr/>
        </p:nvSpPr>
        <p:spPr>
          <a:xfrm>
            <a:off x="2578263" y="3056576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6AED09-45E1-44E6-A1C7-9080BE887412}"/>
              </a:ext>
            </a:extLst>
          </p:cNvPr>
          <p:cNvCxnSpPr>
            <a:cxnSpLocks/>
          </p:cNvCxnSpPr>
          <p:nvPr/>
        </p:nvCxnSpPr>
        <p:spPr>
          <a:xfrm>
            <a:off x="-1609582" y="4644211"/>
            <a:ext cx="4677750" cy="159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F37C6BB-44FE-48E4-B5BA-5DFD70067690}"/>
              </a:ext>
            </a:extLst>
          </p:cNvPr>
          <p:cNvCxnSpPr>
            <a:cxnSpLocks/>
          </p:cNvCxnSpPr>
          <p:nvPr/>
        </p:nvCxnSpPr>
        <p:spPr>
          <a:xfrm>
            <a:off x="-1512205" y="2477731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B66477F-1112-42BB-B7F2-57B0BED347A0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-1519545" y="5982786"/>
            <a:ext cx="4687739" cy="269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62">
            <a:extLst>
              <a:ext uri="{FF2B5EF4-FFF2-40B4-BE49-F238E27FC236}">
                <a16:creationId xmlns:a16="http://schemas.microsoft.com/office/drawing/2014/main" id="{EB146C36-3369-4DF9-A27E-789B95FC6813}"/>
              </a:ext>
            </a:extLst>
          </p:cNvPr>
          <p:cNvSpPr/>
          <p:nvPr/>
        </p:nvSpPr>
        <p:spPr>
          <a:xfrm>
            <a:off x="1145570" y="2263331"/>
            <a:ext cx="1624719" cy="4270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1ACF7E4-D1AA-4858-83F4-CFF87883D0E4}"/>
              </a:ext>
            </a:extLst>
          </p:cNvPr>
          <p:cNvSpPr/>
          <p:nvPr/>
        </p:nvSpPr>
        <p:spPr>
          <a:xfrm>
            <a:off x="2008515" y="2709179"/>
            <a:ext cx="200378" cy="121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756FB46-0A64-494B-BE17-52F664D4E229}"/>
              </a:ext>
            </a:extLst>
          </p:cNvPr>
          <p:cNvCxnSpPr>
            <a:cxnSpLocks/>
          </p:cNvCxnSpPr>
          <p:nvPr/>
        </p:nvCxnSpPr>
        <p:spPr>
          <a:xfrm>
            <a:off x="619734" y="2492389"/>
            <a:ext cx="510923" cy="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3BB86EC-B24D-4549-876A-3562D3605AA1}"/>
              </a:ext>
            </a:extLst>
          </p:cNvPr>
          <p:cNvCxnSpPr>
            <a:cxnSpLocks/>
          </p:cNvCxnSpPr>
          <p:nvPr/>
        </p:nvCxnSpPr>
        <p:spPr>
          <a:xfrm flipV="1">
            <a:off x="616816" y="2825958"/>
            <a:ext cx="1375508" cy="143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FC4DF6D-B40E-46F8-AB61-C4D5B6EF620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2097564" y="2830923"/>
            <a:ext cx="11140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A27291-B3A0-4D67-A52C-D345373EA45C}"/>
              </a:ext>
            </a:extLst>
          </p:cNvPr>
          <p:cNvSpPr/>
          <p:nvPr/>
        </p:nvSpPr>
        <p:spPr>
          <a:xfrm>
            <a:off x="2017836" y="3049241"/>
            <a:ext cx="157039" cy="8598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95C9CFD-C229-4D87-8988-DEDF0C7A1F08}"/>
              </a:ext>
            </a:extLst>
          </p:cNvPr>
          <p:cNvCxnSpPr>
            <a:cxnSpLocks/>
          </p:cNvCxnSpPr>
          <p:nvPr/>
        </p:nvCxnSpPr>
        <p:spPr>
          <a:xfrm>
            <a:off x="624513" y="3059617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CC50A13-4675-4FBA-B21F-CF9704D0A89F}"/>
              </a:ext>
            </a:extLst>
          </p:cNvPr>
          <p:cNvCxnSpPr>
            <a:cxnSpLocks/>
          </p:cNvCxnSpPr>
          <p:nvPr/>
        </p:nvCxnSpPr>
        <p:spPr>
          <a:xfrm>
            <a:off x="620711" y="3897816"/>
            <a:ext cx="13716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3CA5C27-6475-41BF-B5C8-714115F05346}"/>
              </a:ext>
            </a:extLst>
          </p:cNvPr>
          <p:cNvSpPr txBox="1"/>
          <p:nvPr/>
        </p:nvSpPr>
        <p:spPr>
          <a:xfrm>
            <a:off x="641421" y="3132183"/>
            <a:ext cx="13029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parse(“y/1 s/1 c/MA1521”)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90BA508-2556-45EF-89FE-E0230A766AF1}"/>
              </a:ext>
            </a:extLst>
          </p:cNvPr>
          <p:cNvSpPr/>
          <p:nvPr/>
        </p:nvSpPr>
        <p:spPr>
          <a:xfrm>
            <a:off x="9306210" y="1778666"/>
            <a:ext cx="1489779" cy="3357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51A45-C2D7-49D5-9662-E550E75DDF8E}"/>
              </a:ext>
            </a:extLst>
          </p:cNvPr>
          <p:cNvSpPr txBox="1"/>
          <p:nvPr/>
        </p:nvSpPr>
        <p:spPr>
          <a:xfrm>
            <a:off x="10263831" y="5683248"/>
            <a:ext cx="16835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post(</a:t>
            </a:r>
            <a:r>
              <a:rPr lang="en-US" dirty="0" err="1">
                <a:solidFill>
                  <a:schemeClr val="accent2"/>
                </a:solidFill>
              </a:rPr>
              <a:t>AddModuleEvent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EB26131-1141-4FF7-B6B9-1479C90AD351}"/>
              </a:ext>
            </a:extLst>
          </p:cNvPr>
          <p:cNvCxnSpPr>
            <a:cxnSpLocks/>
          </p:cNvCxnSpPr>
          <p:nvPr/>
        </p:nvCxnSpPr>
        <p:spPr>
          <a:xfrm flipV="1">
            <a:off x="10067365" y="5889119"/>
            <a:ext cx="2153548" cy="177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B5CC54D-44D7-497C-B072-D5D08F6308AC}"/>
              </a:ext>
            </a:extLst>
          </p:cNvPr>
          <p:cNvSpPr txBox="1"/>
          <p:nvPr/>
        </p:nvSpPr>
        <p:spPr>
          <a:xfrm>
            <a:off x="3320468" y="4626498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983D61F-FF4B-4F65-8FF2-5C43C7943851}"/>
              </a:ext>
            </a:extLst>
          </p:cNvPr>
          <p:cNvSpPr/>
          <p:nvPr/>
        </p:nvSpPr>
        <p:spPr>
          <a:xfrm>
            <a:off x="11473543" y="1778666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C252D72-C684-451E-9D5A-52B9E7CF7D1B}"/>
              </a:ext>
            </a:extLst>
          </p:cNvPr>
          <p:cNvSpPr txBox="1"/>
          <p:nvPr/>
        </p:nvSpPr>
        <p:spPr>
          <a:xfrm>
            <a:off x="12392818" y="5779198"/>
            <a:ext cx="238344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handleAddModuleEvent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sp>
        <p:nvSpPr>
          <p:cNvPr id="188" name="Rectangle 65">
            <a:extLst>
              <a:ext uri="{FF2B5EF4-FFF2-40B4-BE49-F238E27FC236}">
                <a16:creationId xmlns:a16="http://schemas.microsoft.com/office/drawing/2014/main" id="{FDB46647-BB61-4DF3-A7E4-3C1D9D5F52C0}"/>
              </a:ext>
            </a:extLst>
          </p:cNvPr>
          <p:cNvSpPr/>
          <p:nvPr/>
        </p:nvSpPr>
        <p:spPr>
          <a:xfrm>
            <a:off x="3979690" y="1280160"/>
            <a:ext cx="4917982" cy="4873688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Rectangle 62">
            <a:extLst>
              <a:ext uri="{FF2B5EF4-FFF2-40B4-BE49-F238E27FC236}">
                <a16:creationId xmlns:a16="http://schemas.microsoft.com/office/drawing/2014/main" id="{A2FB5F67-60FF-4FE6-9C93-93D89EA7FE0E}"/>
              </a:ext>
            </a:extLst>
          </p:cNvPr>
          <p:cNvSpPr/>
          <p:nvPr/>
        </p:nvSpPr>
        <p:spPr>
          <a:xfrm>
            <a:off x="5769977" y="4468124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C6CCFBB-9C65-42FF-B52D-166411171580}"/>
              </a:ext>
            </a:extLst>
          </p:cNvPr>
          <p:cNvSpPr/>
          <p:nvPr/>
        </p:nvSpPr>
        <p:spPr>
          <a:xfrm>
            <a:off x="6493770" y="5083085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62">
            <a:extLst>
              <a:ext uri="{FF2B5EF4-FFF2-40B4-BE49-F238E27FC236}">
                <a16:creationId xmlns:a16="http://schemas.microsoft.com/office/drawing/2014/main" id="{C8A0A7D2-15AC-4E52-9229-DFFCBF860DA7}"/>
              </a:ext>
            </a:extLst>
          </p:cNvPr>
          <p:cNvSpPr/>
          <p:nvPr/>
        </p:nvSpPr>
        <p:spPr>
          <a:xfrm>
            <a:off x="4413962" y="4261311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BED5A98-9B86-434D-804B-2BB715B5443A}"/>
              </a:ext>
            </a:extLst>
          </p:cNvPr>
          <p:cNvCxnSpPr>
            <a:cxnSpLocks/>
          </p:cNvCxnSpPr>
          <p:nvPr/>
        </p:nvCxnSpPr>
        <p:spPr>
          <a:xfrm flipH="1">
            <a:off x="4850689" y="4568978"/>
            <a:ext cx="3853" cy="1715687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D05A03-D5A7-4EC5-8F85-C96C8D7A44CE}"/>
              </a:ext>
            </a:extLst>
          </p:cNvPr>
          <p:cNvCxnSpPr>
            <a:cxnSpLocks/>
          </p:cNvCxnSpPr>
          <p:nvPr/>
        </p:nvCxnSpPr>
        <p:spPr>
          <a:xfrm>
            <a:off x="6564027" y="4784512"/>
            <a:ext cx="0" cy="150015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96EE6F6-5768-4B6C-B323-98FC117F61F2}"/>
              </a:ext>
            </a:extLst>
          </p:cNvPr>
          <p:cNvCxnSpPr>
            <a:cxnSpLocks/>
          </p:cNvCxnSpPr>
          <p:nvPr/>
        </p:nvCxnSpPr>
        <p:spPr>
          <a:xfrm>
            <a:off x="4911399" y="5083085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51819B7-D54C-47B2-A1C9-ACB1C13A8C0B}"/>
              </a:ext>
            </a:extLst>
          </p:cNvPr>
          <p:cNvCxnSpPr>
            <a:cxnSpLocks/>
          </p:cNvCxnSpPr>
          <p:nvPr/>
        </p:nvCxnSpPr>
        <p:spPr>
          <a:xfrm flipV="1">
            <a:off x="4908188" y="5468169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386C387-4BAB-4412-B0F5-EA0CE5B75376}"/>
              </a:ext>
            </a:extLst>
          </p:cNvPr>
          <p:cNvSpPr txBox="1"/>
          <p:nvPr/>
        </p:nvSpPr>
        <p:spPr>
          <a:xfrm>
            <a:off x="4511191" y="4864915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8064A2">
                    <a:lumMod val="75000"/>
                  </a:srgb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Modules(m,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98" name="Rectangle 62">
            <a:extLst>
              <a:ext uri="{FF2B5EF4-FFF2-40B4-BE49-F238E27FC236}">
                <a16:creationId xmlns:a16="http://schemas.microsoft.com/office/drawing/2014/main" id="{4E9D3A6E-C536-4A98-9733-E247871270BA}"/>
              </a:ext>
            </a:extLst>
          </p:cNvPr>
          <p:cNvSpPr/>
          <p:nvPr/>
        </p:nvSpPr>
        <p:spPr>
          <a:xfrm>
            <a:off x="7735615" y="4449625"/>
            <a:ext cx="1077962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Semester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98C85C-93D0-4AFF-A948-13A32127E35F}"/>
              </a:ext>
            </a:extLst>
          </p:cNvPr>
          <p:cNvCxnSpPr>
            <a:cxnSpLocks/>
          </p:cNvCxnSpPr>
          <p:nvPr/>
        </p:nvCxnSpPr>
        <p:spPr>
          <a:xfrm>
            <a:off x="8264516" y="4784512"/>
            <a:ext cx="0" cy="1474385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C05FADE-17A1-4FA1-B807-1F449EC24F70}"/>
              </a:ext>
            </a:extLst>
          </p:cNvPr>
          <p:cNvCxnSpPr>
            <a:cxnSpLocks/>
          </p:cNvCxnSpPr>
          <p:nvPr/>
        </p:nvCxnSpPr>
        <p:spPr>
          <a:xfrm>
            <a:off x="6588116" y="5158012"/>
            <a:ext cx="1602435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990A6A7-1E80-4BA9-A341-E577B275699C}"/>
              </a:ext>
            </a:extLst>
          </p:cNvPr>
          <p:cNvSpPr/>
          <p:nvPr/>
        </p:nvSpPr>
        <p:spPr>
          <a:xfrm>
            <a:off x="8190551" y="5160687"/>
            <a:ext cx="126483" cy="22919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945C608-CAC8-483D-84C6-96D9C2ECFA38}"/>
              </a:ext>
            </a:extLst>
          </p:cNvPr>
          <p:cNvCxnSpPr>
            <a:cxnSpLocks/>
          </p:cNvCxnSpPr>
          <p:nvPr/>
        </p:nvCxnSpPr>
        <p:spPr>
          <a:xfrm>
            <a:off x="6611459" y="5389883"/>
            <a:ext cx="1591648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2EBD714-F81C-49F4-806A-F7726DC46DF4}"/>
              </a:ext>
            </a:extLst>
          </p:cNvPr>
          <p:cNvSpPr txBox="1"/>
          <p:nvPr/>
        </p:nvSpPr>
        <p:spPr>
          <a:xfrm>
            <a:off x="6536418" y="4946159"/>
            <a:ext cx="15385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addModules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(m.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86C46B1-E102-4B61-B0FE-2A10CD2F3170}"/>
              </a:ext>
            </a:extLst>
          </p:cNvPr>
          <p:cNvCxnSpPr>
            <a:cxnSpLocks/>
          </p:cNvCxnSpPr>
          <p:nvPr/>
        </p:nvCxnSpPr>
        <p:spPr>
          <a:xfrm flipV="1">
            <a:off x="3148651" y="4864915"/>
            <a:ext cx="1603073" cy="6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38AA212-8198-43D1-BBBD-FD3DE2F2E2E0}"/>
              </a:ext>
            </a:extLst>
          </p:cNvPr>
          <p:cNvSpPr txBox="1"/>
          <p:nvPr/>
        </p:nvSpPr>
        <p:spPr>
          <a:xfrm>
            <a:off x="2843948" y="4660137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Modules(m, index)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AECEA8F-8DD8-401A-B83A-6F657FDBE321}"/>
              </a:ext>
            </a:extLst>
          </p:cNvPr>
          <p:cNvCxnSpPr>
            <a:cxnSpLocks/>
          </p:cNvCxnSpPr>
          <p:nvPr/>
        </p:nvCxnSpPr>
        <p:spPr>
          <a:xfrm>
            <a:off x="3108935" y="5835168"/>
            <a:ext cx="6818054" cy="62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D1623B1-921F-4E40-9DFD-38283BDDBDC1}"/>
              </a:ext>
            </a:extLst>
          </p:cNvPr>
          <p:cNvSpPr/>
          <p:nvPr/>
        </p:nvSpPr>
        <p:spPr>
          <a:xfrm>
            <a:off x="4751724" y="4862703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DCC37A2-4C9E-4DDF-8578-6C4FF8070AF8}"/>
              </a:ext>
            </a:extLst>
          </p:cNvPr>
          <p:cNvSpPr txBox="1"/>
          <p:nvPr/>
        </p:nvSpPr>
        <p:spPr>
          <a:xfrm>
            <a:off x="5407780" y="5622733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AddModuleEvent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(index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DAEB7EF-A6AD-4895-842D-E436BEE4C1E1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3250282" y="5629448"/>
            <a:ext cx="1583648" cy="410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02B774B-71C1-4FED-986A-F37AC85B07FD}"/>
              </a:ext>
            </a:extLst>
          </p:cNvPr>
          <p:cNvCxnSpPr>
            <a:cxnSpLocks/>
          </p:cNvCxnSpPr>
          <p:nvPr/>
        </p:nvCxnSpPr>
        <p:spPr>
          <a:xfrm>
            <a:off x="12410695" y="6009746"/>
            <a:ext cx="121724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D3EDC1-4153-482A-BA18-3F202E353E98}"/>
              </a:ext>
            </a:extLst>
          </p:cNvPr>
          <p:cNvCxnSpPr>
            <a:cxnSpLocks/>
          </p:cNvCxnSpPr>
          <p:nvPr/>
        </p:nvCxnSpPr>
        <p:spPr>
          <a:xfrm>
            <a:off x="3184680" y="5002859"/>
            <a:ext cx="0" cy="13137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529542-5CC6-4535-8F98-5EA6DC48061D}"/>
              </a:ext>
            </a:extLst>
          </p:cNvPr>
          <p:cNvCxnSpPr/>
          <p:nvPr/>
        </p:nvCxnSpPr>
        <p:spPr>
          <a:xfrm>
            <a:off x="3118741" y="631663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70D27A-9E8E-4BA9-8604-A66B202D1312}"/>
              </a:ext>
            </a:extLst>
          </p:cNvPr>
          <p:cNvCxnSpPr>
            <a:cxnSpLocks/>
          </p:cNvCxnSpPr>
          <p:nvPr/>
        </p:nvCxnSpPr>
        <p:spPr>
          <a:xfrm>
            <a:off x="10067365" y="2065402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ysDash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36FCF1-C8EC-4259-BA64-ED82358080F3}"/>
              </a:ext>
            </a:extLst>
          </p:cNvPr>
          <p:cNvCxnSpPr/>
          <p:nvPr/>
        </p:nvCxnSpPr>
        <p:spPr>
          <a:xfrm flipV="1">
            <a:off x="3118741" y="631663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373D2D2-CE75-487B-8EE7-7A032B065A3A}"/>
              </a:ext>
            </a:extLst>
          </p:cNvPr>
          <p:cNvSpPr txBox="1"/>
          <p:nvPr/>
        </p:nvSpPr>
        <p:spPr>
          <a:xfrm>
            <a:off x="-3283651" y="1946542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execute(“add y/1 s/1 c/MA1521”)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4897E7E-52EC-46DE-A1FF-03C261E666B3}"/>
              </a:ext>
            </a:extLst>
          </p:cNvPr>
          <p:cNvSpPr/>
          <p:nvPr/>
        </p:nvSpPr>
        <p:spPr>
          <a:xfrm>
            <a:off x="9926989" y="5818097"/>
            <a:ext cx="198772" cy="2752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E65A6D-7A75-4BAA-A66F-E76A9FF292F8}"/>
              </a:ext>
            </a:extLst>
          </p:cNvPr>
          <p:cNvCxnSpPr>
            <a:cxnSpLocks/>
          </p:cNvCxnSpPr>
          <p:nvPr/>
        </p:nvCxnSpPr>
        <p:spPr>
          <a:xfrm>
            <a:off x="12304597" y="2114419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E04A8D3-B1AF-48C4-87B1-68DBE10DD703}"/>
              </a:ext>
            </a:extLst>
          </p:cNvPr>
          <p:cNvSpPr/>
          <p:nvPr/>
        </p:nvSpPr>
        <p:spPr>
          <a:xfrm>
            <a:off x="12220913" y="5908914"/>
            <a:ext cx="184743" cy="1793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B60151B-30CD-4BA2-BED8-C3381BF85BF5}"/>
              </a:ext>
            </a:extLst>
          </p:cNvPr>
          <p:cNvCxnSpPr>
            <a:cxnSpLocks/>
          </p:cNvCxnSpPr>
          <p:nvPr/>
        </p:nvCxnSpPr>
        <p:spPr>
          <a:xfrm flipH="1">
            <a:off x="-1616635" y="1918129"/>
            <a:ext cx="7053" cy="44155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2390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12</cp:revision>
  <dcterms:created xsi:type="dcterms:W3CDTF">2018-11-11T00:53:46Z</dcterms:created>
  <dcterms:modified xsi:type="dcterms:W3CDTF">2018-11-11T11:03:32Z</dcterms:modified>
</cp:coreProperties>
</file>