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660"/>
  </p:normalViewPr>
  <p:slideViewPr>
    <p:cSldViewPr snapToGrid="0">
      <p:cViewPr varScale="1">
        <p:scale>
          <a:sx n="78" d="100"/>
          <a:sy n="78" d="100"/>
        </p:scale>
        <p:origin x="475" y="2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7BACB-B21F-4075-8D4E-0608FD88E5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DA4A8A-5BA2-4EB1-8921-78BB69CD35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415D24-8200-41AD-8FC4-D4743539F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5535C-AC3D-4F7B-9806-020C9529C48E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1D0416-6A5B-41CA-90FB-6E8CB5D1C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A49B44-E74C-40E9-BBB5-9CEF2AE30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17927-8031-46C1-A5C1-0A4B8E0DD43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48101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A8C47-FEBA-4D49-BA4C-2A412B100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1CAC93-D1AD-49DA-939B-35EB16F180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F1F7A2-7C73-4AA8-96BC-4DA45132D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5535C-AC3D-4F7B-9806-020C9529C48E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9EC07-B18A-45A7-88B5-D8E4D37E9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0B5906-70BB-46C9-8FF5-30BBFC192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17927-8031-46C1-A5C1-0A4B8E0DD43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75169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84557B-2AA4-4666-82DE-513996C84B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90B4AC-DD72-4FB8-AD56-C436FB5481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DA4D84-4A1B-4485-9F1D-10EE2B55F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5535C-AC3D-4F7B-9806-020C9529C48E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566273-09C0-4204-A889-9DD4C7302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9FDE19-1EEF-4F9A-BEB5-174B1DE79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17927-8031-46C1-A5C1-0A4B8E0DD43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71352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FA832-E972-4D37-8DE0-B9C326355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4B8CFD-4C49-4BE9-BE23-3F7676FEC7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A9B5B2-4B34-4A39-9F99-EDD5C6536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5535C-AC3D-4F7B-9806-020C9529C48E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61DCF3-AA92-473F-BCED-73A631C9C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787796-8BDE-4996-BED9-0D8651A6D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17927-8031-46C1-A5C1-0A4B8E0DD43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3179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FAEA3-1FF0-4DA3-ACAF-FE77FE30B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159867-4ABA-464C-A1F2-99D704B256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2421B3-CFC7-43FF-8213-BB7AAA06B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5535C-AC3D-4F7B-9806-020C9529C48E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FB0F8B-8849-432A-B26C-EBDE3F941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69190E-92BE-412F-990A-5AE547C3F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17927-8031-46C1-A5C1-0A4B8E0DD43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37703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6A70F-E955-4C06-9A1E-1798C2E69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F18BD-C070-4DA5-8353-100763E8BA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1710FE-A209-4A89-A571-B62E5D3BBE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F30803-DC75-45B2-841F-A84DB6327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5535C-AC3D-4F7B-9806-020C9529C48E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B6AB4C-35CB-4194-8733-CBFFC544D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74FE56-6AD9-445A-B9D2-03392D501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17927-8031-46C1-A5C1-0A4B8E0DD43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55377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C568D-CC88-42AE-80FD-E90DCE09F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C14ADC-1203-4AFC-9E5F-F674AACB6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4FFEF4-575E-4CDA-A1DE-43A9728C50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7302DA-26FC-4F8C-BA37-88ACFEB063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63756A-F90C-4D45-A23B-8C42CF918A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992DF2-F760-41D3-AD86-C0F4C4BF4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5535C-AC3D-4F7B-9806-020C9529C48E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B8C66A-324E-4000-AFD4-8297D1771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84DE68-8968-4E4D-8E7C-9628A1D48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17927-8031-46C1-A5C1-0A4B8E0DD43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75281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349EF-5267-47B6-8F25-DDE769BAE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7ACAC0-D61A-4D77-8CB0-611EDEFB0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5535C-AC3D-4F7B-9806-020C9529C48E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AEDF6A-BA8D-43F4-B759-09698815B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F2F0D4-88E7-4D45-AA9D-2A8326D76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17927-8031-46C1-A5C1-0A4B8E0DD43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40596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0A0EC2-8222-4BD8-9AAC-9A919D047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5535C-AC3D-4F7B-9806-020C9529C48E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440473-2336-4C31-94B5-95BA1BB50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B5455C-5185-4E0D-970E-B45755EE1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17927-8031-46C1-A5C1-0A4B8E0DD43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88665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594EA-1EF0-43C4-8053-94179765D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F47FED-5FE4-4583-AFA4-13A4F6E3BF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E72539-BB70-4AC1-A504-A34E56E691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42D032-D94A-4DCC-A16B-ABCCE8CAE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5535C-AC3D-4F7B-9806-020C9529C48E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F560DA-3319-4CA1-80DC-084C33954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785C89-E319-410C-A1C8-F3DABC5A5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17927-8031-46C1-A5C1-0A4B8E0DD43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80949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A43B3-1C64-4F0B-9D8F-B2A9F50A0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C8C6B6-A5C1-4D84-86A4-051856E1DF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CA5F8F-4E89-439B-A1FC-E0B17C1A05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A829A9-1397-4092-8327-2551CFD4F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5535C-AC3D-4F7B-9806-020C9529C48E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91C851-E6E2-48BC-B6EC-5D8D375E9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60335E-564F-4C7F-851F-CA79A13C5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17927-8031-46C1-A5C1-0A4B8E0DD43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74000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F6B7A7-C2A0-4411-8A47-A6EAD9222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E65F36-7D26-412B-ADD4-E8F7F7F0C3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407748-20DC-4E80-A4A2-73965449D7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05535C-AC3D-4F7B-9806-020C9529C48E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84D242-1671-40AC-9086-1EF6AF510F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CC86C1-580F-4DBE-A435-57FBE06C49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717927-8031-46C1-A5C1-0A4B8E0DD43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05572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65">
            <a:extLst>
              <a:ext uri="{FF2B5EF4-FFF2-40B4-BE49-F238E27FC236}">
                <a16:creationId xmlns:a16="http://schemas.microsoft.com/office/drawing/2014/main" id="{1649CCEE-B1A6-415D-8F09-0D726EA020CE}"/>
              </a:ext>
            </a:extLst>
          </p:cNvPr>
          <p:cNvSpPr/>
          <p:nvPr/>
        </p:nvSpPr>
        <p:spPr>
          <a:xfrm>
            <a:off x="9112329" y="1258100"/>
            <a:ext cx="2011484" cy="4873688"/>
          </a:xfrm>
          <a:prstGeom prst="roundRect">
            <a:avLst>
              <a:gd name="adj" fmla="val 3484"/>
            </a:avLst>
          </a:prstGeom>
          <a:solidFill>
            <a:schemeClr val="accent2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2"/>
                </a:solidFill>
              </a:rPr>
              <a:t>Common</a:t>
            </a:r>
            <a:endParaRPr lang="en-SG" sz="1200" b="1" dirty="0">
              <a:solidFill>
                <a:schemeClr val="accent2"/>
              </a:solidFill>
            </a:endParaRPr>
          </a:p>
        </p:txBody>
      </p:sp>
      <p:sp>
        <p:nvSpPr>
          <p:cNvPr id="73" name="Rectangle 65">
            <a:extLst>
              <a:ext uri="{FF2B5EF4-FFF2-40B4-BE49-F238E27FC236}">
                <a16:creationId xmlns:a16="http://schemas.microsoft.com/office/drawing/2014/main" id="{EEB541CD-7885-46D7-A74D-D488B0C1ACA9}"/>
              </a:ext>
            </a:extLst>
          </p:cNvPr>
          <p:cNvSpPr/>
          <p:nvPr/>
        </p:nvSpPr>
        <p:spPr>
          <a:xfrm>
            <a:off x="-2845663" y="1280159"/>
            <a:ext cx="6683541" cy="4873689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74" name="Rectangle 65">
            <a:extLst>
              <a:ext uri="{FF2B5EF4-FFF2-40B4-BE49-F238E27FC236}">
                <a16:creationId xmlns:a16="http://schemas.microsoft.com/office/drawing/2014/main" id="{6CDD51C1-6D64-4BD2-B9AD-C958257ECF61}"/>
              </a:ext>
            </a:extLst>
          </p:cNvPr>
          <p:cNvSpPr/>
          <p:nvPr/>
        </p:nvSpPr>
        <p:spPr>
          <a:xfrm>
            <a:off x="11311324" y="1280160"/>
            <a:ext cx="2011484" cy="4873688"/>
          </a:xfrm>
          <a:prstGeom prst="roundRect">
            <a:avLst>
              <a:gd name="adj" fmla="val 3484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6"/>
                </a:solidFill>
              </a:rPr>
              <a:t>UI</a:t>
            </a:r>
            <a:endParaRPr lang="en-SG" sz="1200" b="1" dirty="0">
              <a:solidFill>
                <a:schemeClr val="accent6"/>
              </a:solidFill>
            </a:endParaRPr>
          </a:p>
        </p:txBody>
      </p:sp>
      <p:sp>
        <p:nvSpPr>
          <p:cNvPr id="75" name="Rectangle 62">
            <a:extLst>
              <a:ext uri="{FF2B5EF4-FFF2-40B4-BE49-F238E27FC236}">
                <a16:creationId xmlns:a16="http://schemas.microsoft.com/office/drawing/2014/main" id="{B77B1664-0594-458A-891B-EA8653C39C39}"/>
              </a:ext>
            </a:extLst>
          </p:cNvPr>
          <p:cNvSpPr/>
          <p:nvPr/>
        </p:nvSpPr>
        <p:spPr>
          <a:xfrm>
            <a:off x="-2046031" y="1621991"/>
            <a:ext cx="1416980" cy="342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85827C49-6147-4CAC-B21B-1252DFC30226}"/>
              </a:ext>
            </a:extLst>
          </p:cNvPr>
          <p:cNvSpPr/>
          <p:nvPr/>
        </p:nvSpPr>
        <p:spPr>
          <a:xfrm>
            <a:off x="-1390225" y="2411243"/>
            <a:ext cx="128301" cy="3677018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77" name="Rectangle 62">
            <a:extLst>
              <a:ext uri="{FF2B5EF4-FFF2-40B4-BE49-F238E27FC236}">
                <a16:creationId xmlns:a16="http://schemas.microsoft.com/office/drawing/2014/main" id="{35CA22FE-BF88-4CD3-B079-DB966B53951B}"/>
              </a:ext>
            </a:extLst>
          </p:cNvPr>
          <p:cNvSpPr/>
          <p:nvPr/>
        </p:nvSpPr>
        <p:spPr>
          <a:xfrm>
            <a:off x="24796" y="1456559"/>
            <a:ext cx="1578129" cy="462289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ModulePlanner</a:t>
            </a:r>
            <a:endParaRPr lang="en-US" sz="1600" dirty="0">
              <a:solidFill>
                <a:schemeClr val="bg1"/>
              </a:solidFill>
            </a:endParaRP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49C54485-7CFA-4AC8-BD17-CF5F2DBAE9BF}"/>
              </a:ext>
            </a:extLst>
          </p:cNvPr>
          <p:cNvCxnSpPr>
            <a:cxnSpLocks/>
          </p:cNvCxnSpPr>
          <p:nvPr/>
        </p:nvCxnSpPr>
        <p:spPr>
          <a:xfrm>
            <a:off x="819188" y="1948609"/>
            <a:ext cx="0" cy="2549995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769616F9-70DC-49AA-BBD0-4806CAC6D906}"/>
              </a:ext>
            </a:extLst>
          </p:cNvPr>
          <p:cNvSpPr/>
          <p:nvPr/>
        </p:nvSpPr>
        <p:spPr>
          <a:xfrm>
            <a:off x="747181" y="2498354"/>
            <a:ext cx="106113" cy="1444818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434C3F30-BA22-4E5B-B721-4A1B2BA9BA0C}"/>
              </a:ext>
            </a:extLst>
          </p:cNvPr>
          <p:cNvSpPr/>
          <p:nvPr/>
        </p:nvSpPr>
        <p:spPr>
          <a:xfrm>
            <a:off x="2744443" y="3284237"/>
            <a:ext cx="148354" cy="27281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EC2A0E5D-677E-4107-A3AB-A907348F2F38}"/>
              </a:ext>
            </a:extLst>
          </p:cNvPr>
          <p:cNvCxnSpPr>
            <a:cxnSpLocks/>
          </p:cNvCxnSpPr>
          <p:nvPr/>
        </p:nvCxnSpPr>
        <p:spPr>
          <a:xfrm>
            <a:off x="-3024161" y="2411243"/>
            <a:ext cx="1633937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A5B24A42-3C79-425B-9E12-CBEB1FC0628F}"/>
              </a:ext>
            </a:extLst>
          </p:cNvPr>
          <p:cNvSpPr txBox="1"/>
          <p:nvPr/>
        </p:nvSpPr>
        <p:spPr>
          <a:xfrm>
            <a:off x="-638075" y="4696524"/>
            <a:ext cx="197640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CD03B4D4-6ABF-4660-B4A0-F0FFB3CC8121}"/>
              </a:ext>
            </a:extLst>
          </p:cNvPr>
          <p:cNvCxnSpPr>
            <a:cxnSpLocks/>
            <a:endCxn id="79" idx="2"/>
          </p:cNvCxnSpPr>
          <p:nvPr/>
        </p:nvCxnSpPr>
        <p:spPr>
          <a:xfrm>
            <a:off x="-1261924" y="3943172"/>
            <a:ext cx="2062162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331FA26A-8230-4374-893A-CC4E1FC4A1A2}"/>
              </a:ext>
            </a:extLst>
          </p:cNvPr>
          <p:cNvCxnSpPr>
            <a:cxnSpLocks/>
          </p:cNvCxnSpPr>
          <p:nvPr/>
        </p:nvCxnSpPr>
        <p:spPr>
          <a:xfrm>
            <a:off x="-3185548" y="6088261"/>
            <a:ext cx="1795323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51D80CCA-1610-4145-BC44-84F492BF30A1}"/>
              </a:ext>
            </a:extLst>
          </p:cNvPr>
          <p:cNvSpPr/>
          <p:nvPr/>
        </p:nvSpPr>
        <p:spPr>
          <a:xfrm>
            <a:off x="2752419" y="4668055"/>
            <a:ext cx="209041" cy="123063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4C8438D6-96E8-45A2-A49E-87CC746128B0}"/>
              </a:ext>
            </a:extLst>
          </p:cNvPr>
          <p:cNvSpPr txBox="1"/>
          <p:nvPr/>
        </p:nvSpPr>
        <p:spPr>
          <a:xfrm>
            <a:off x="-1221422" y="2216385"/>
            <a:ext cx="191231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dirty="0" err="1"/>
              <a:t>parseCommand</a:t>
            </a:r>
            <a:r>
              <a:rPr lang="en-US" dirty="0"/>
              <a:t>(“status”)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4858D0D6-8F4B-4983-BFA3-9CCEBAA3CCFA}"/>
              </a:ext>
            </a:extLst>
          </p:cNvPr>
          <p:cNvSpPr txBox="1"/>
          <p:nvPr/>
        </p:nvSpPr>
        <p:spPr>
          <a:xfrm>
            <a:off x="481014" y="5659607"/>
            <a:ext cx="60472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3AE0A9CF-186D-40A3-88E9-9535A83532C2}"/>
              </a:ext>
            </a:extLst>
          </p:cNvPr>
          <p:cNvSpPr txBox="1"/>
          <p:nvPr/>
        </p:nvSpPr>
        <p:spPr>
          <a:xfrm>
            <a:off x="-2732235" y="5857526"/>
            <a:ext cx="74176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251489F1-F387-4933-8339-1FDED62D008E}"/>
              </a:ext>
            </a:extLst>
          </p:cNvPr>
          <p:cNvSpPr txBox="1"/>
          <p:nvPr/>
        </p:nvSpPr>
        <p:spPr>
          <a:xfrm>
            <a:off x="-264672" y="4031608"/>
            <a:ext cx="21449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s</a:t>
            </a:r>
          </a:p>
        </p:txBody>
      </p:sp>
      <p:sp>
        <p:nvSpPr>
          <p:cNvPr id="92" name="Rectangle 62">
            <a:extLst>
              <a:ext uri="{FF2B5EF4-FFF2-40B4-BE49-F238E27FC236}">
                <a16:creationId xmlns:a16="http://schemas.microsoft.com/office/drawing/2014/main" id="{916EF364-AFF3-4042-AC07-A82790421A40}"/>
              </a:ext>
            </a:extLst>
          </p:cNvPr>
          <p:cNvSpPr/>
          <p:nvPr/>
        </p:nvSpPr>
        <p:spPr>
          <a:xfrm>
            <a:off x="2291510" y="2823657"/>
            <a:ext cx="1064598" cy="45621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s:Status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21F8AB92-1DBA-4DFB-9E54-9953FEDA9E02}"/>
              </a:ext>
            </a:extLst>
          </p:cNvPr>
          <p:cNvCxnSpPr>
            <a:cxnSpLocks/>
          </p:cNvCxnSpPr>
          <p:nvPr/>
        </p:nvCxnSpPr>
        <p:spPr>
          <a:xfrm>
            <a:off x="-1261924" y="4682450"/>
            <a:ext cx="4037711" cy="14073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627290F8-5B72-42FC-BF25-A57B65379B70}"/>
              </a:ext>
            </a:extLst>
          </p:cNvPr>
          <p:cNvCxnSpPr>
            <a:cxnSpLocks/>
          </p:cNvCxnSpPr>
          <p:nvPr/>
        </p:nvCxnSpPr>
        <p:spPr>
          <a:xfrm>
            <a:off x="-1237825" y="2477732"/>
            <a:ext cx="1977650" cy="14658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69FB1231-1D00-4DC1-B17C-BBB156E83ACF}"/>
              </a:ext>
            </a:extLst>
          </p:cNvPr>
          <p:cNvCxnSpPr>
            <a:cxnSpLocks/>
            <a:endCxn id="87" idx="2"/>
          </p:cNvCxnSpPr>
          <p:nvPr/>
        </p:nvCxnSpPr>
        <p:spPr>
          <a:xfrm>
            <a:off x="-1263491" y="5857526"/>
            <a:ext cx="4120431" cy="41166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15208213-4100-4BCB-8590-8211BAC666F5}"/>
              </a:ext>
            </a:extLst>
          </p:cNvPr>
          <p:cNvCxnSpPr>
            <a:cxnSpLocks/>
          </p:cNvCxnSpPr>
          <p:nvPr/>
        </p:nvCxnSpPr>
        <p:spPr>
          <a:xfrm>
            <a:off x="898893" y="3059618"/>
            <a:ext cx="1384002" cy="2607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BD0BBFC4-827E-4510-B029-150E9409A4A2}"/>
              </a:ext>
            </a:extLst>
          </p:cNvPr>
          <p:cNvCxnSpPr>
            <a:cxnSpLocks/>
          </p:cNvCxnSpPr>
          <p:nvPr/>
        </p:nvCxnSpPr>
        <p:spPr>
          <a:xfrm>
            <a:off x="853294" y="3557056"/>
            <a:ext cx="1891149" cy="14074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angle 104">
            <a:extLst>
              <a:ext uri="{FF2B5EF4-FFF2-40B4-BE49-F238E27FC236}">
                <a16:creationId xmlns:a16="http://schemas.microsoft.com/office/drawing/2014/main" id="{FAE9A1D2-D7AC-4183-8288-1A1BD5DFCEC6}"/>
              </a:ext>
            </a:extLst>
          </p:cNvPr>
          <p:cNvSpPr/>
          <p:nvPr/>
        </p:nvSpPr>
        <p:spPr>
          <a:xfrm>
            <a:off x="9306210" y="1778666"/>
            <a:ext cx="1489779" cy="335753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:</a:t>
            </a:r>
            <a:r>
              <a:rPr lang="en-US" dirty="0" err="1"/>
              <a:t>EventsCenter</a:t>
            </a:r>
            <a:endParaRPr lang="en-US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C2BEEB7E-3F12-4297-8C77-95E3180D5903}"/>
              </a:ext>
            </a:extLst>
          </p:cNvPr>
          <p:cNvSpPr txBox="1"/>
          <p:nvPr/>
        </p:nvSpPr>
        <p:spPr>
          <a:xfrm>
            <a:off x="10263831" y="5683248"/>
            <a:ext cx="168358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dirty="0">
                <a:solidFill>
                  <a:schemeClr val="accent2"/>
                </a:solidFill>
              </a:rPr>
              <a:t>post(</a:t>
            </a:r>
            <a:r>
              <a:rPr lang="en-US" dirty="0" err="1">
                <a:solidFill>
                  <a:schemeClr val="accent2"/>
                </a:solidFill>
              </a:rPr>
              <a:t>StatusEvent</a:t>
            </a:r>
            <a:r>
              <a:rPr lang="en-US" dirty="0">
                <a:solidFill>
                  <a:schemeClr val="accent2"/>
                </a:solidFill>
              </a:rPr>
              <a:t>)</a:t>
            </a:r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2543119C-ECC4-4992-B3BA-B0F006FBB0D7}"/>
              </a:ext>
            </a:extLst>
          </p:cNvPr>
          <p:cNvCxnSpPr>
            <a:cxnSpLocks/>
          </p:cNvCxnSpPr>
          <p:nvPr/>
        </p:nvCxnSpPr>
        <p:spPr>
          <a:xfrm flipV="1">
            <a:off x="10067365" y="5889119"/>
            <a:ext cx="2153548" cy="17702"/>
          </a:xfrm>
          <a:prstGeom prst="straightConnector1">
            <a:avLst/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5816DE76-E627-4178-809C-434C076062D1}"/>
              </a:ext>
            </a:extLst>
          </p:cNvPr>
          <p:cNvSpPr txBox="1"/>
          <p:nvPr/>
        </p:nvSpPr>
        <p:spPr>
          <a:xfrm>
            <a:off x="3320468" y="4626498"/>
            <a:ext cx="1238921" cy="21295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1BF209FF-97AE-4E81-A739-4A0ADFE80BC1}"/>
              </a:ext>
            </a:extLst>
          </p:cNvPr>
          <p:cNvSpPr/>
          <p:nvPr/>
        </p:nvSpPr>
        <p:spPr>
          <a:xfrm>
            <a:off x="11473543" y="1778666"/>
            <a:ext cx="1686016" cy="335753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:</a:t>
            </a:r>
            <a:r>
              <a:rPr lang="en-US" dirty="0" err="1"/>
              <a:t>MainWindow</a:t>
            </a:r>
            <a:endParaRPr lang="en-US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131F9F69-0516-410B-98E2-60555A138C91}"/>
              </a:ext>
            </a:extLst>
          </p:cNvPr>
          <p:cNvSpPr txBox="1"/>
          <p:nvPr/>
        </p:nvSpPr>
        <p:spPr>
          <a:xfrm>
            <a:off x="12392818" y="5779198"/>
            <a:ext cx="2383447" cy="21544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dirty="0" err="1">
                <a:solidFill>
                  <a:schemeClr val="accent6"/>
                </a:solidFill>
              </a:rPr>
              <a:t>handleStatusEvent</a:t>
            </a:r>
            <a:r>
              <a:rPr lang="en-US" dirty="0">
                <a:solidFill>
                  <a:schemeClr val="accent6"/>
                </a:solidFill>
              </a:rPr>
              <a:t>(event)</a:t>
            </a:r>
          </a:p>
        </p:txBody>
      </p:sp>
      <p:sp>
        <p:nvSpPr>
          <p:cNvPr id="111" name="Rectangle 65">
            <a:extLst>
              <a:ext uri="{FF2B5EF4-FFF2-40B4-BE49-F238E27FC236}">
                <a16:creationId xmlns:a16="http://schemas.microsoft.com/office/drawing/2014/main" id="{169F1930-33CC-4AB0-B5B3-0A8696784D90}"/>
              </a:ext>
            </a:extLst>
          </p:cNvPr>
          <p:cNvSpPr/>
          <p:nvPr/>
        </p:nvSpPr>
        <p:spPr>
          <a:xfrm>
            <a:off x="3979690" y="1280160"/>
            <a:ext cx="4917982" cy="4873688"/>
          </a:xfrm>
          <a:prstGeom prst="roundRect">
            <a:avLst>
              <a:gd name="adj" fmla="val 3484"/>
            </a:avLst>
          </a:prstGeom>
          <a:solidFill>
            <a:srgbClr val="8064A2">
              <a:lumMod val="20000"/>
              <a:lumOff val="80000"/>
            </a:srgbClr>
          </a:solidFill>
          <a:ln w="19050" cap="flat" cmpd="sng" algn="ctr">
            <a:noFill/>
            <a:prstDash val="solid"/>
          </a:ln>
          <a:effectLst/>
        </p:spPr>
        <p:txBody>
          <a:bodyPr rtlCol="0" anchor="t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Model</a:t>
            </a:r>
            <a:endParaRPr kumimoji="0" lang="en-SG" sz="1200" b="1" i="0" u="none" strike="noStrike" kern="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2" name="Rectangle 62">
            <a:extLst>
              <a:ext uri="{FF2B5EF4-FFF2-40B4-BE49-F238E27FC236}">
                <a16:creationId xmlns:a16="http://schemas.microsoft.com/office/drawing/2014/main" id="{4D0A252B-8663-4678-ADC7-2EEA5F61F547}"/>
              </a:ext>
            </a:extLst>
          </p:cNvPr>
          <p:cNvSpPr/>
          <p:nvPr/>
        </p:nvSpPr>
        <p:spPr>
          <a:xfrm>
            <a:off x="5769977" y="4468124"/>
            <a:ext cx="1539353" cy="331558"/>
          </a:xfrm>
          <a:prstGeom prst="rect">
            <a:avLst/>
          </a:prstGeom>
          <a:solidFill>
            <a:srgbClr val="7030A0"/>
          </a:solidFill>
          <a:ln w="19050" cap="flat" cmpd="sng" algn="ctr">
            <a:solidFill>
              <a:srgbClr val="7030A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ModulePlanner</a:t>
            </a:r>
            <a:endParaRPr kumimoji="0" lang="en-SG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DF12C675-F5B1-45F8-88ED-462C6AC40267}"/>
              </a:ext>
            </a:extLst>
          </p:cNvPr>
          <p:cNvSpPr/>
          <p:nvPr/>
        </p:nvSpPr>
        <p:spPr>
          <a:xfrm>
            <a:off x="6493770" y="5083085"/>
            <a:ext cx="126483" cy="393964"/>
          </a:xfrm>
          <a:prstGeom prst="rect">
            <a:avLst/>
          </a:prstGeom>
          <a:solidFill>
            <a:srgbClr val="7030A0"/>
          </a:solidFill>
          <a:ln w="9525" cap="flat" cmpd="sng" algn="ctr">
            <a:solidFill>
              <a:srgbClr val="7030A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sz="14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4" name="Rectangle 62">
            <a:extLst>
              <a:ext uri="{FF2B5EF4-FFF2-40B4-BE49-F238E27FC236}">
                <a16:creationId xmlns:a16="http://schemas.microsoft.com/office/drawing/2014/main" id="{0BE5A98D-33BE-4886-9E0D-EF8F9A6A3934}"/>
              </a:ext>
            </a:extLst>
          </p:cNvPr>
          <p:cNvSpPr/>
          <p:nvPr/>
        </p:nvSpPr>
        <p:spPr>
          <a:xfrm>
            <a:off x="4413962" y="4261311"/>
            <a:ext cx="819290" cy="296717"/>
          </a:xfrm>
          <a:prstGeom prst="rect">
            <a:avLst/>
          </a:prstGeom>
          <a:solidFill>
            <a:srgbClr val="7030A0"/>
          </a:solidFill>
          <a:ln w="19050" cap="flat" cmpd="sng" algn="ctr">
            <a:solidFill>
              <a:srgbClr val="7030A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Model</a:t>
            </a:r>
            <a:endParaRPr kumimoji="0" lang="en-SG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30694F4E-5AFA-433B-BFC2-A6B60425C84A}"/>
              </a:ext>
            </a:extLst>
          </p:cNvPr>
          <p:cNvCxnSpPr>
            <a:cxnSpLocks/>
          </p:cNvCxnSpPr>
          <p:nvPr/>
        </p:nvCxnSpPr>
        <p:spPr>
          <a:xfrm flipH="1">
            <a:off x="4850689" y="4568978"/>
            <a:ext cx="3853" cy="1715687"/>
          </a:xfrm>
          <a:prstGeom prst="line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7030A0"/>
            </a:solidFill>
            <a:prstDash val="sysDash"/>
          </a:ln>
          <a:effectLst/>
        </p:spPr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B0F44EC0-2DF7-415D-81D3-A17BC961DFC6}"/>
              </a:ext>
            </a:extLst>
          </p:cNvPr>
          <p:cNvCxnSpPr>
            <a:cxnSpLocks/>
          </p:cNvCxnSpPr>
          <p:nvPr/>
        </p:nvCxnSpPr>
        <p:spPr>
          <a:xfrm>
            <a:off x="6564027" y="4784512"/>
            <a:ext cx="0" cy="1500153"/>
          </a:xfrm>
          <a:prstGeom prst="line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7030A0"/>
            </a:solidFill>
            <a:prstDash val="sysDash"/>
          </a:ln>
          <a:effectLst/>
        </p:spPr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2B69176D-71D0-4964-8FAB-794B7C972D56}"/>
              </a:ext>
            </a:extLst>
          </p:cNvPr>
          <p:cNvCxnSpPr>
            <a:cxnSpLocks/>
          </p:cNvCxnSpPr>
          <p:nvPr/>
        </p:nvCxnSpPr>
        <p:spPr>
          <a:xfrm>
            <a:off x="4911399" y="5083085"/>
            <a:ext cx="1582371" cy="0"/>
          </a:xfrm>
          <a:prstGeom prst="straightConnector1">
            <a:avLst/>
          </a:prstGeom>
          <a:noFill/>
          <a:ln w="19050" cap="flat" cmpd="sng" algn="ctr">
            <a:solidFill>
              <a:srgbClr val="7030A0"/>
            </a:solidFill>
            <a:prstDash val="solid"/>
            <a:tailEnd type="arrow"/>
          </a:ln>
          <a:effectLst/>
        </p:spPr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24AAE524-EC22-4A77-BA8A-93ADA18470A3}"/>
              </a:ext>
            </a:extLst>
          </p:cNvPr>
          <p:cNvCxnSpPr>
            <a:cxnSpLocks/>
          </p:cNvCxnSpPr>
          <p:nvPr/>
        </p:nvCxnSpPr>
        <p:spPr>
          <a:xfrm flipV="1">
            <a:off x="4908188" y="5468169"/>
            <a:ext cx="1606725" cy="2"/>
          </a:xfrm>
          <a:prstGeom prst="straightConnector1">
            <a:avLst/>
          </a:prstGeom>
          <a:noFill/>
          <a:ln w="19050" cap="flat" cmpd="sng" algn="ctr">
            <a:solidFill>
              <a:srgbClr val="7030A0"/>
            </a:solidFill>
            <a:prstDash val="sysDash"/>
            <a:headEnd type="arrow" w="med" len="med"/>
            <a:tailEnd type="none" w="med" len="med"/>
          </a:ln>
          <a:effectLst/>
        </p:spPr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C5D65F13-C53E-4413-B6DC-F5E59CE24E7A}"/>
              </a:ext>
            </a:extLst>
          </p:cNvPr>
          <p:cNvSpPr txBox="1"/>
          <p:nvPr/>
        </p:nvSpPr>
        <p:spPr>
          <a:xfrm>
            <a:off x="4272388" y="4864443"/>
            <a:ext cx="1814121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8064A2">
                    <a:lumMod val="75000"/>
                  </a:srgbClr>
                </a:solidFill>
                <a:effectLst/>
                <a:uLnTx/>
                <a:uFillTx/>
              </a:rPr>
              <a:t>getStatus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8064A2">
                    <a:lumMod val="75000"/>
                  </a:srgbClr>
                </a:solidFill>
                <a:effectLst/>
                <a:uLnTx/>
                <a:uFillTx/>
              </a:rPr>
              <a:t>()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</a:endParaRP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C2D62A8C-FF3F-49BD-8A2B-8018BC175876}"/>
              </a:ext>
            </a:extLst>
          </p:cNvPr>
          <p:cNvCxnSpPr>
            <a:cxnSpLocks/>
          </p:cNvCxnSpPr>
          <p:nvPr/>
        </p:nvCxnSpPr>
        <p:spPr>
          <a:xfrm flipV="1">
            <a:off x="2943092" y="4864915"/>
            <a:ext cx="1808632" cy="1528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0D938980-F4DE-4EBE-B7DC-A8E7DE5E9365}"/>
              </a:ext>
            </a:extLst>
          </p:cNvPr>
          <p:cNvSpPr txBox="1"/>
          <p:nvPr/>
        </p:nvSpPr>
        <p:spPr>
          <a:xfrm>
            <a:off x="2406418" y="4623073"/>
            <a:ext cx="1814121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</a:rPr>
              <a:t>getStatus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</a:rPr>
              <a:t>()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6474934C-8AA0-4428-8612-1E859E1EA20E}"/>
              </a:ext>
            </a:extLst>
          </p:cNvPr>
          <p:cNvCxnSpPr>
            <a:cxnSpLocks/>
          </p:cNvCxnSpPr>
          <p:nvPr/>
        </p:nvCxnSpPr>
        <p:spPr>
          <a:xfrm>
            <a:off x="2961460" y="5735588"/>
            <a:ext cx="6963634" cy="3705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tangle 128">
            <a:extLst>
              <a:ext uri="{FF2B5EF4-FFF2-40B4-BE49-F238E27FC236}">
                <a16:creationId xmlns:a16="http://schemas.microsoft.com/office/drawing/2014/main" id="{C89BE317-996C-49F5-B1F3-424F7F97C738}"/>
              </a:ext>
            </a:extLst>
          </p:cNvPr>
          <p:cNvSpPr/>
          <p:nvPr/>
        </p:nvSpPr>
        <p:spPr>
          <a:xfrm>
            <a:off x="4751724" y="4862703"/>
            <a:ext cx="164412" cy="766745"/>
          </a:xfrm>
          <a:prstGeom prst="rect">
            <a:avLst/>
          </a:prstGeom>
          <a:solidFill>
            <a:srgbClr val="7030A0"/>
          </a:solidFill>
          <a:ln w="9525" cap="flat" cmpd="sng" algn="ctr">
            <a:solidFill>
              <a:srgbClr val="7030A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sz="14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848B4429-1248-4AA0-9D92-19D96CEB9822}"/>
              </a:ext>
            </a:extLst>
          </p:cNvPr>
          <p:cNvSpPr txBox="1"/>
          <p:nvPr/>
        </p:nvSpPr>
        <p:spPr>
          <a:xfrm>
            <a:off x="5380321" y="5573435"/>
            <a:ext cx="1814121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0" dirty="0">
                <a:solidFill>
                  <a:schemeClr val="accent1">
                    <a:lumMod val="75000"/>
                  </a:schemeClr>
                </a:solidFill>
              </a:rPr>
              <a:t>Status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</a:rPr>
              <a:t>Event(</a:t>
            </a:r>
            <a:r>
              <a:rPr lang="en-US" sz="1200" kern="0" dirty="0">
                <a:solidFill>
                  <a:schemeClr val="accent1">
                    <a:lumMod val="75000"/>
                  </a:schemeClr>
                </a:solidFill>
              </a:rPr>
              <a:t>status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</a:rPr>
              <a:t>)</a:t>
            </a:r>
          </a:p>
        </p:txBody>
      </p: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0F65930B-D97F-4FC9-BD57-FF6D2C2E25C9}"/>
              </a:ext>
            </a:extLst>
          </p:cNvPr>
          <p:cNvCxnSpPr>
            <a:cxnSpLocks/>
            <a:endCxn id="129" idx="2"/>
          </p:cNvCxnSpPr>
          <p:nvPr/>
        </p:nvCxnSpPr>
        <p:spPr>
          <a:xfrm>
            <a:off x="2942704" y="5622733"/>
            <a:ext cx="1891226" cy="6715"/>
          </a:xfrm>
          <a:prstGeom prst="straightConnector1">
            <a:avLst/>
          </a:prstGeom>
          <a:noFill/>
          <a:ln w="19050" cap="flat" cmpd="sng" algn="ctr">
            <a:solidFill>
              <a:srgbClr val="7030A0"/>
            </a:solidFill>
            <a:prstDash val="sysDash"/>
            <a:headEnd type="arrow" w="med" len="med"/>
            <a:tailEnd type="none" w="med" len="med"/>
          </a:ln>
          <a:effectLst/>
        </p:spPr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0C026443-97BD-44DC-A007-089BD097ED2A}"/>
              </a:ext>
            </a:extLst>
          </p:cNvPr>
          <p:cNvCxnSpPr>
            <a:cxnSpLocks/>
          </p:cNvCxnSpPr>
          <p:nvPr/>
        </p:nvCxnSpPr>
        <p:spPr>
          <a:xfrm>
            <a:off x="12410695" y="6009746"/>
            <a:ext cx="1217240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E3EA7D79-954A-48F6-9C0F-D232C7F419C7}"/>
              </a:ext>
            </a:extLst>
          </p:cNvPr>
          <p:cNvCxnSpPr>
            <a:cxnSpLocks/>
          </p:cNvCxnSpPr>
          <p:nvPr/>
        </p:nvCxnSpPr>
        <p:spPr>
          <a:xfrm>
            <a:off x="2849945" y="3590165"/>
            <a:ext cx="1895" cy="2743517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ED11DD75-816D-4FB6-AE3F-DE8BFAF7AA8E}"/>
              </a:ext>
            </a:extLst>
          </p:cNvPr>
          <p:cNvCxnSpPr/>
          <p:nvPr/>
        </p:nvCxnSpPr>
        <p:spPr>
          <a:xfrm>
            <a:off x="2775787" y="6316405"/>
            <a:ext cx="131541" cy="148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266D2F1B-3E06-4E23-8CE9-FEE51116D6C2}"/>
              </a:ext>
            </a:extLst>
          </p:cNvPr>
          <p:cNvCxnSpPr>
            <a:cxnSpLocks/>
          </p:cNvCxnSpPr>
          <p:nvPr/>
        </p:nvCxnSpPr>
        <p:spPr>
          <a:xfrm>
            <a:off x="10067365" y="2065402"/>
            <a:ext cx="0" cy="4219263"/>
          </a:xfrm>
          <a:prstGeom prst="line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chemeClr val="accent2">
                <a:lumMod val="75000"/>
              </a:schemeClr>
            </a:solidFill>
            <a:prstDash val="sysDash"/>
          </a:ln>
          <a:effectLst/>
        </p:spPr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9D37921F-E3F1-40B3-B584-FCF69F1C1703}"/>
              </a:ext>
            </a:extLst>
          </p:cNvPr>
          <p:cNvCxnSpPr/>
          <p:nvPr/>
        </p:nvCxnSpPr>
        <p:spPr>
          <a:xfrm flipV="1">
            <a:off x="2775787" y="6316405"/>
            <a:ext cx="131541" cy="148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9C93B974-0613-4C95-B482-EB86EF7E4E02}"/>
              </a:ext>
            </a:extLst>
          </p:cNvPr>
          <p:cNvSpPr txBox="1"/>
          <p:nvPr/>
        </p:nvSpPr>
        <p:spPr>
          <a:xfrm>
            <a:off x="-3004557" y="2130212"/>
            <a:ext cx="16670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dirty="0"/>
              <a:t>execute(“status”)</a:t>
            </a: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73451F74-4D10-4F9E-8AAF-E60B6B3354AB}"/>
              </a:ext>
            </a:extLst>
          </p:cNvPr>
          <p:cNvSpPr/>
          <p:nvPr/>
        </p:nvSpPr>
        <p:spPr>
          <a:xfrm>
            <a:off x="9926989" y="5629449"/>
            <a:ext cx="235784" cy="46389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E56B377E-8402-4129-BDD5-5F3EA7F2BBCA}"/>
              </a:ext>
            </a:extLst>
          </p:cNvPr>
          <p:cNvCxnSpPr>
            <a:cxnSpLocks/>
          </p:cNvCxnSpPr>
          <p:nvPr/>
        </p:nvCxnSpPr>
        <p:spPr>
          <a:xfrm>
            <a:off x="12304597" y="2114419"/>
            <a:ext cx="0" cy="4219263"/>
          </a:xfrm>
          <a:prstGeom prst="line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chemeClr val="accent6">
                <a:lumMod val="75000"/>
              </a:schemeClr>
            </a:solidFill>
            <a:prstDash val="sysDash"/>
          </a:ln>
          <a:effectLst/>
        </p:spPr>
      </p:cxnSp>
      <p:sp>
        <p:nvSpPr>
          <p:cNvPr id="140" name="Rectangle 139">
            <a:extLst>
              <a:ext uri="{FF2B5EF4-FFF2-40B4-BE49-F238E27FC236}">
                <a16:creationId xmlns:a16="http://schemas.microsoft.com/office/drawing/2014/main" id="{381C2A82-2456-4345-BCC9-1E6B62050E5F}"/>
              </a:ext>
            </a:extLst>
          </p:cNvPr>
          <p:cNvSpPr/>
          <p:nvPr/>
        </p:nvSpPr>
        <p:spPr>
          <a:xfrm>
            <a:off x="12220913" y="5908914"/>
            <a:ext cx="184743" cy="179346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1DCDA774-7FDD-4E25-AE97-17784FC9B087}"/>
              </a:ext>
            </a:extLst>
          </p:cNvPr>
          <p:cNvSpPr txBox="1"/>
          <p:nvPr/>
        </p:nvSpPr>
        <p:spPr>
          <a:xfrm>
            <a:off x="5383235" y="5230603"/>
            <a:ext cx="604722" cy="21544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>
                <a:solidFill>
                  <a:srgbClr val="7030A0"/>
                </a:solidFill>
              </a:rPr>
              <a:t>status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1108A4C7-2AC3-40A8-8A3A-0E21D6295D5F}"/>
              </a:ext>
            </a:extLst>
          </p:cNvPr>
          <p:cNvSpPr txBox="1"/>
          <p:nvPr/>
        </p:nvSpPr>
        <p:spPr>
          <a:xfrm>
            <a:off x="3615553" y="5413589"/>
            <a:ext cx="604722" cy="21544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>
                <a:solidFill>
                  <a:srgbClr val="7030A0"/>
                </a:solidFill>
              </a:rPr>
              <a:t>status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C876913D-A8CF-478B-942C-3A9E5E53CE7E}"/>
              </a:ext>
            </a:extLst>
          </p:cNvPr>
          <p:cNvCxnSpPr>
            <a:cxnSpLocks/>
          </p:cNvCxnSpPr>
          <p:nvPr/>
        </p:nvCxnSpPr>
        <p:spPr>
          <a:xfrm flipH="1">
            <a:off x="-1337541" y="1964751"/>
            <a:ext cx="11466" cy="449982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8758509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51</Words>
  <Application>Microsoft Office PowerPoint</Application>
  <PresentationFormat>Widescreen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rezky arizaputra</dc:creator>
  <cp:lastModifiedBy>rezky arizaputra</cp:lastModifiedBy>
  <cp:revision>5</cp:revision>
  <dcterms:created xsi:type="dcterms:W3CDTF">2018-11-11T02:31:50Z</dcterms:created>
  <dcterms:modified xsi:type="dcterms:W3CDTF">2018-11-11T11:05:57Z</dcterms:modified>
</cp:coreProperties>
</file>