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69C"/>
    <a:srgbClr val="E5E0ED"/>
    <a:srgbClr val="E6E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9"/>
    <p:restoredTop sz="94664"/>
  </p:normalViewPr>
  <p:slideViewPr>
    <p:cSldViewPr snapToGrid="0" snapToObjects="1">
      <p:cViewPr>
        <p:scale>
          <a:sx n="106" d="100"/>
          <a:sy n="106" d="100"/>
        </p:scale>
        <p:origin x="5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A761-EBB1-0F4B-8E26-617FF290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569FE-B96B-D046-B944-F659D9CD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C6A0-F496-F148-860B-CEFAF516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743B-9450-0D43-8FC8-525BC16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DF08-2211-3241-8C79-AC9E258D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AE65-93D5-BF48-98FE-2F57A1D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AD510-7103-A14E-B6F9-816289CA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C04C-6F03-5243-80C8-08EC7B42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C419-A9EE-644A-861E-A382CB59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AB54-9621-394E-916A-ED8F4F8C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1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2934A-2F40-0C45-ADCC-900CB6390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C20D9-DBE8-5143-A7E4-E29CD9BA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B8C9-13CE-724A-8210-89636FBD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DCBE-8C64-1B41-8808-5DD84A0A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1EC2-7FA1-3441-B0E6-5DE602F2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001-CB64-6B43-9841-D59AAFB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8D1C-C763-744A-BA64-1E87AD80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3A55F-E4CE-054A-BAF1-316318A6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3C1A-3E50-134F-9590-9839613B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E085-1347-DF4B-9008-D12D0FFD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7DEB-6DEF-F047-B09D-649B1F03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1A5D8-7335-6E4A-A24D-FC047F44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5770E-B955-3541-93DC-7956D3A5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5701-DD19-9B42-8174-75DEF8B7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DA710-6111-8E40-8327-19EA0486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BEF5-8E7D-F54E-9D7F-61EA9206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8F36-F557-8543-AC79-A2937F880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DAAFE-BE3E-4047-AE2F-37504970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80EC-3D22-3E44-B5C9-1B164128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8FC9E-4E9E-7E4C-8D43-E6E4C397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2CC8B-6190-E848-AB7F-84E03644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6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CABF-8DD6-0E4D-9FBD-EE93EE14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7668-80F2-B94E-AFB9-B338D366C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C8A4-1187-A24E-AD68-8A0DB355E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6C5CC-A484-C044-AF67-2A378EA2A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0A5D0-E778-C143-AB1E-4327D1D30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70AAA-9A0D-2441-8537-11107652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AA6F-BCDE-8146-954E-DC79E97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B2370-F59B-2045-9EE5-908C6618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0488-5D96-0942-8E7F-949656F1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9F790-B0A8-1046-BB0A-80B5428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C392-4C51-0643-A418-8B1C8694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8002-207C-DA4A-8796-6A368A93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21FE-0EFB-F247-841A-0BA97C27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4CBE1-F3D8-2142-8FF9-A5301867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7C696-E240-DE48-8088-EEF158F7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4408-9A73-764C-A511-0A9AFBC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E7A4-846B-B542-8C84-BE1DE31E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71355-B450-E348-AA60-19EAEDD5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A786-314A-7C40-9C71-BF77658E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C5382-E482-7148-8332-E05B66AF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E4BD7-42E6-9A4F-8296-EE8473B0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0241-6E68-D64A-8B99-539A4830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7D735-45B5-2141-B628-9BC6D5806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0B89F-32AC-5242-8216-7560A486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ACF4-1B1B-F34D-BB49-A41310E6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C27F-D471-8044-9239-49A1BC90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EAF7-9E7F-8740-8344-97B36597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E5ABF-3EF6-1A40-90E4-D1875A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EF78-EDA9-F441-9E55-B2A72BD1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9B71-B21A-EA4F-B6A6-17F7D511B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14DD-0DC1-FF4C-AE31-BFB607325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6B-C54E-8848-95C5-6F9C18F0E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C0D5F8AC-7CD0-5B42-8E73-0FCCB2B24326}"/>
              </a:ext>
            </a:extLst>
          </p:cNvPr>
          <p:cNvSpPr/>
          <p:nvPr/>
        </p:nvSpPr>
        <p:spPr>
          <a:xfrm>
            <a:off x="266928" y="490720"/>
            <a:ext cx="2368420" cy="587655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E250E23F-5619-2E45-AFBA-F53DEB9BBC46}"/>
              </a:ext>
            </a:extLst>
          </p:cNvPr>
          <p:cNvSpPr/>
          <p:nvPr/>
        </p:nvSpPr>
        <p:spPr>
          <a:xfrm>
            <a:off x="9851142" y="490721"/>
            <a:ext cx="2005114" cy="5876557"/>
          </a:xfrm>
          <a:prstGeom prst="roundRect">
            <a:avLst>
              <a:gd name="adj" fmla="val 3484"/>
            </a:avLst>
          </a:prstGeom>
          <a:solidFill>
            <a:srgbClr val="B4D1D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0869C"/>
                </a:solidFill>
              </a:rPr>
              <a:t>Common</a:t>
            </a:r>
            <a:endParaRPr lang="en-SG" sz="1200" b="1" dirty="0">
              <a:solidFill>
                <a:srgbClr val="30869C"/>
              </a:solidFill>
            </a:endParaRP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9B9E7304-BF1C-D341-9927-7A9A40B85B7E}"/>
              </a:ext>
            </a:extLst>
          </p:cNvPr>
          <p:cNvSpPr/>
          <p:nvPr/>
        </p:nvSpPr>
        <p:spPr>
          <a:xfrm>
            <a:off x="2764550" y="490722"/>
            <a:ext cx="6954302" cy="587655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2FC5DBBD-7755-BF42-90E9-D1461797150C}"/>
              </a:ext>
            </a:extLst>
          </p:cNvPr>
          <p:cNvSpPr/>
          <p:nvPr/>
        </p:nvSpPr>
        <p:spPr>
          <a:xfrm>
            <a:off x="3564181" y="9202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DE32A-87CC-DC42-ABDE-A72346A9F1D9}"/>
              </a:ext>
            </a:extLst>
          </p:cNvPr>
          <p:cNvCxnSpPr>
            <a:cxnSpLocks/>
          </p:cNvCxnSpPr>
          <p:nvPr/>
        </p:nvCxnSpPr>
        <p:spPr>
          <a:xfrm flipH="1">
            <a:off x="4291995" y="1266960"/>
            <a:ext cx="1" cy="52705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2625A1-C417-BD42-B5E4-81296451264E}"/>
              </a:ext>
            </a:extLst>
          </p:cNvPr>
          <p:cNvSpPr/>
          <p:nvPr/>
        </p:nvSpPr>
        <p:spPr>
          <a:xfrm>
            <a:off x="4219988" y="1672442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FF652816-CFE5-8A4C-B893-14CDD7D36910}"/>
              </a:ext>
            </a:extLst>
          </p:cNvPr>
          <p:cNvSpPr/>
          <p:nvPr/>
        </p:nvSpPr>
        <p:spPr>
          <a:xfrm>
            <a:off x="5635009" y="753374"/>
            <a:ext cx="1621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7208A7-7A1C-A248-A3F0-959355EB7723}"/>
              </a:ext>
            </a:extLst>
          </p:cNvPr>
          <p:cNvCxnSpPr>
            <a:cxnSpLocks/>
          </p:cNvCxnSpPr>
          <p:nvPr/>
        </p:nvCxnSpPr>
        <p:spPr>
          <a:xfrm>
            <a:off x="6429401" y="1221058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C4241-B668-F24A-942B-27BC8DA9D8ED}"/>
              </a:ext>
            </a:extLst>
          </p:cNvPr>
          <p:cNvSpPr/>
          <p:nvPr/>
        </p:nvSpPr>
        <p:spPr>
          <a:xfrm>
            <a:off x="6357394" y="1779941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2FA8A-F92D-F74A-9972-7916B5C63E8D}"/>
              </a:ext>
            </a:extLst>
          </p:cNvPr>
          <p:cNvCxnSpPr>
            <a:cxnSpLocks/>
            <a:stCxn id="14" idx="0"/>
            <a:endCxn id="27" idx="0"/>
          </p:cNvCxnSpPr>
          <p:nvPr/>
        </p:nvCxnSpPr>
        <p:spPr>
          <a:xfrm>
            <a:off x="9028961" y="2819026"/>
            <a:ext cx="0" cy="35711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3E16D-E5E2-624D-ABF5-1E831FD31AB7}"/>
              </a:ext>
            </a:extLst>
          </p:cNvPr>
          <p:cNvSpPr/>
          <p:nvPr/>
        </p:nvSpPr>
        <p:spPr>
          <a:xfrm>
            <a:off x="8952761" y="281902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484F25-F5B6-0C4F-8D6D-2CE5491064DC}"/>
              </a:ext>
            </a:extLst>
          </p:cNvPr>
          <p:cNvCxnSpPr>
            <a:cxnSpLocks/>
          </p:cNvCxnSpPr>
          <p:nvPr/>
        </p:nvCxnSpPr>
        <p:spPr>
          <a:xfrm flipV="1">
            <a:off x="1851568" y="1676131"/>
            <a:ext cx="2368420" cy="175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0A218F-F4B2-F948-A301-2716E91E66D1}"/>
              </a:ext>
            </a:extLst>
          </p:cNvPr>
          <p:cNvSpPr txBox="1"/>
          <p:nvPr/>
        </p:nvSpPr>
        <p:spPr>
          <a:xfrm>
            <a:off x="2292243" y="1756215"/>
            <a:ext cx="1982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execute(“find c/CS1010”)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AC8FBC-A758-6B41-87F3-3F31B6F80757}"/>
              </a:ext>
            </a:extLst>
          </p:cNvPr>
          <p:cNvCxnSpPr>
            <a:cxnSpLocks/>
          </p:cNvCxnSpPr>
          <p:nvPr/>
        </p:nvCxnSpPr>
        <p:spPr>
          <a:xfrm>
            <a:off x="8063751" y="2605534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11C5F7-A7AD-A647-B717-1935FC47A680}"/>
              </a:ext>
            </a:extLst>
          </p:cNvPr>
          <p:cNvSpPr txBox="1"/>
          <p:nvPr/>
        </p:nvSpPr>
        <p:spPr>
          <a:xfrm>
            <a:off x="6126791" y="401026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FC6E33-295A-0940-BE3C-0E7835BB9510}"/>
              </a:ext>
            </a:extLst>
          </p:cNvPr>
          <p:cNvCxnSpPr>
            <a:cxnSpLocks/>
          </p:cNvCxnSpPr>
          <p:nvPr/>
        </p:nvCxnSpPr>
        <p:spPr>
          <a:xfrm>
            <a:off x="8063751" y="3088723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E350D7-DAE3-B14E-A250-75FAE9C8A6A4}"/>
              </a:ext>
            </a:extLst>
          </p:cNvPr>
          <p:cNvCxnSpPr>
            <a:cxnSpLocks/>
          </p:cNvCxnSpPr>
          <p:nvPr/>
        </p:nvCxnSpPr>
        <p:spPr>
          <a:xfrm flipV="1">
            <a:off x="4372388" y="3568663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448EF5-B01F-1049-8864-51BE94021A24}"/>
              </a:ext>
            </a:extLst>
          </p:cNvPr>
          <p:cNvCxnSpPr>
            <a:cxnSpLocks/>
          </p:cNvCxnSpPr>
          <p:nvPr/>
        </p:nvCxnSpPr>
        <p:spPr>
          <a:xfrm>
            <a:off x="1917333" y="5085531"/>
            <a:ext cx="2368420" cy="712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1A977-E629-524F-917D-3296F27FD5E1}"/>
              </a:ext>
            </a:extLst>
          </p:cNvPr>
          <p:cNvSpPr/>
          <p:nvPr/>
        </p:nvSpPr>
        <p:spPr>
          <a:xfrm>
            <a:off x="8953367" y="3936706"/>
            <a:ext cx="161322" cy="106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79B53-436E-C748-ACB5-2F014085FE1F}"/>
              </a:ext>
            </a:extLst>
          </p:cNvPr>
          <p:cNvSpPr txBox="1"/>
          <p:nvPr/>
        </p:nvSpPr>
        <p:spPr>
          <a:xfrm>
            <a:off x="4596796" y="1315677"/>
            <a:ext cx="17124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(“find c/CS1010”)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B23D5-D11E-C74E-A63E-2588FBBE1754}"/>
              </a:ext>
            </a:extLst>
          </p:cNvPr>
          <p:cNvSpPr txBox="1"/>
          <p:nvPr/>
        </p:nvSpPr>
        <p:spPr>
          <a:xfrm>
            <a:off x="6217330" y="471012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F26BB-8A64-064A-9717-B953213BF320}"/>
              </a:ext>
            </a:extLst>
          </p:cNvPr>
          <p:cNvSpPr txBox="1"/>
          <p:nvPr/>
        </p:nvSpPr>
        <p:spPr>
          <a:xfrm>
            <a:off x="3201404" y="481784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72755-8021-984C-9AF6-178FFD141EBA}"/>
              </a:ext>
            </a:extLst>
          </p:cNvPr>
          <p:cNvSpPr txBox="1"/>
          <p:nvPr/>
        </p:nvSpPr>
        <p:spPr>
          <a:xfrm>
            <a:off x="5345541" y="333133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660DE7-6D6D-C142-982E-0AACCED26D8B}"/>
              </a:ext>
            </a:extLst>
          </p:cNvPr>
          <p:cNvSpPr txBox="1"/>
          <p:nvPr/>
        </p:nvSpPr>
        <p:spPr>
          <a:xfrm>
            <a:off x="8899759" y="639017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B3599C14-C5DC-2548-AC26-A0B007D061E7}"/>
              </a:ext>
            </a:extLst>
          </p:cNvPr>
          <p:cNvSpPr/>
          <p:nvPr/>
        </p:nvSpPr>
        <p:spPr>
          <a:xfrm>
            <a:off x="8462855" y="23534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C8676D-425D-7D43-8DC8-3147E2742141}"/>
              </a:ext>
            </a:extLst>
          </p:cNvPr>
          <p:cNvCxnSpPr>
            <a:cxnSpLocks/>
          </p:cNvCxnSpPr>
          <p:nvPr/>
        </p:nvCxnSpPr>
        <p:spPr>
          <a:xfrm>
            <a:off x="4275011" y="3946421"/>
            <a:ext cx="46862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A9E821-23CE-584F-9D06-B534917906E6}"/>
              </a:ext>
            </a:extLst>
          </p:cNvPr>
          <p:cNvCxnSpPr>
            <a:cxnSpLocks/>
          </p:cNvCxnSpPr>
          <p:nvPr/>
        </p:nvCxnSpPr>
        <p:spPr>
          <a:xfrm>
            <a:off x="4372388" y="1779941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9A37A9-57C1-344A-92EF-A821BA69E345}"/>
              </a:ext>
            </a:extLst>
          </p:cNvPr>
          <p:cNvCxnSpPr>
            <a:cxnSpLocks/>
          </p:cNvCxnSpPr>
          <p:nvPr/>
        </p:nvCxnSpPr>
        <p:spPr>
          <a:xfrm>
            <a:off x="4372388" y="4998719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9603B947-2A01-1542-92D7-0AA37989943D}"/>
              </a:ext>
            </a:extLst>
          </p:cNvPr>
          <p:cNvSpPr/>
          <p:nvPr/>
        </p:nvSpPr>
        <p:spPr>
          <a:xfrm>
            <a:off x="7030163" y="1560557"/>
            <a:ext cx="166903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853C4-DC85-C840-851B-23EF973C9297}"/>
              </a:ext>
            </a:extLst>
          </p:cNvPr>
          <p:cNvSpPr/>
          <p:nvPr/>
        </p:nvSpPr>
        <p:spPr>
          <a:xfrm>
            <a:off x="7893107" y="2009968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52DFDF-2807-624A-95E6-474A14C20214}"/>
              </a:ext>
            </a:extLst>
          </p:cNvPr>
          <p:cNvCxnSpPr>
            <a:cxnSpLocks/>
          </p:cNvCxnSpPr>
          <p:nvPr/>
        </p:nvCxnSpPr>
        <p:spPr>
          <a:xfrm>
            <a:off x="6504327" y="1794599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69475D-A5DF-0241-AC60-CCB48560A2E9}"/>
              </a:ext>
            </a:extLst>
          </p:cNvPr>
          <p:cNvCxnSpPr>
            <a:cxnSpLocks/>
          </p:cNvCxnSpPr>
          <p:nvPr/>
        </p:nvCxnSpPr>
        <p:spPr>
          <a:xfrm flipV="1">
            <a:off x="6501409" y="2128000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BA20DA-9713-3D4F-88AA-A5A6C66724E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982156" y="2133133"/>
            <a:ext cx="13873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B4819E5-BA07-884B-8A8A-68EE3B3F26FA}"/>
              </a:ext>
            </a:extLst>
          </p:cNvPr>
          <p:cNvSpPr/>
          <p:nvPr/>
        </p:nvSpPr>
        <p:spPr>
          <a:xfrm>
            <a:off x="7902429" y="2341416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E44E9A-E11B-3B4F-978C-78D9E4F30E90}"/>
              </a:ext>
            </a:extLst>
          </p:cNvPr>
          <p:cNvCxnSpPr>
            <a:cxnSpLocks/>
          </p:cNvCxnSpPr>
          <p:nvPr/>
        </p:nvCxnSpPr>
        <p:spPr>
          <a:xfrm>
            <a:off x="6509106" y="2361826"/>
            <a:ext cx="13791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DB04D9-BCC5-BA46-8910-D38E58CAE55D}"/>
              </a:ext>
            </a:extLst>
          </p:cNvPr>
          <p:cNvCxnSpPr>
            <a:cxnSpLocks/>
          </p:cNvCxnSpPr>
          <p:nvPr/>
        </p:nvCxnSpPr>
        <p:spPr>
          <a:xfrm>
            <a:off x="6505304" y="3200026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EFCE76-850C-AE4D-9F27-5AC7EAB700B1}"/>
              </a:ext>
            </a:extLst>
          </p:cNvPr>
          <p:cNvSpPr txBox="1"/>
          <p:nvPr/>
        </p:nvSpPr>
        <p:spPr>
          <a:xfrm>
            <a:off x="6526014" y="2429422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parse(c/CS1010)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348689-0344-6D41-954C-017127F1B3AB}"/>
              </a:ext>
            </a:extLst>
          </p:cNvPr>
          <p:cNvSpPr/>
          <p:nvPr/>
        </p:nvSpPr>
        <p:spPr>
          <a:xfrm>
            <a:off x="10045023" y="982085"/>
            <a:ext cx="1485061" cy="33359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FC1D4D-A002-3343-9A29-56CD76711737}"/>
              </a:ext>
            </a:extLst>
          </p:cNvPr>
          <p:cNvCxnSpPr>
            <a:cxnSpLocks/>
          </p:cNvCxnSpPr>
          <p:nvPr/>
        </p:nvCxnSpPr>
        <p:spPr>
          <a:xfrm>
            <a:off x="10787553" y="1266960"/>
            <a:ext cx="0" cy="4335452"/>
          </a:xfrm>
          <a:prstGeom prst="line">
            <a:avLst/>
          </a:prstGeom>
          <a:ln w="19050">
            <a:solidFill>
              <a:srgbClr val="3086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3926C-E24E-C447-850E-C406861D988F}"/>
              </a:ext>
            </a:extLst>
          </p:cNvPr>
          <p:cNvSpPr/>
          <p:nvPr/>
        </p:nvSpPr>
        <p:spPr>
          <a:xfrm>
            <a:off x="10684062" y="4196792"/>
            <a:ext cx="185934" cy="212555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D5528-DCE7-2D40-A072-3A56DFBDCFB5}"/>
              </a:ext>
            </a:extLst>
          </p:cNvPr>
          <p:cNvSpPr txBox="1"/>
          <p:nvPr/>
        </p:nvSpPr>
        <p:spPr>
          <a:xfrm>
            <a:off x="9227296" y="3915007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0869C"/>
                </a:solidFill>
              </a:rPr>
              <a:t>post(</a:t>
            </a:r>
            <a:r>
              <a:rPr lang="en-US" dirty="0" err="1">
                <a:solidFill>
                  <a:srgbClr val="30869C"/>
                </a:solidFill>
              </a:rPr>
              <a:t>FindEvent</a:t>
            </a:r>
            <a:r>
              <a:rPr lang="en-US" dirty="0">
                <a:solidFill>
                  <a:srgbClr val="30869C"/>
                </a:solidFill>
              </a:rPr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E79A04-328D-F74D-ACAE-9BF339F64150}"/>
              </a:ext>
            </a:extLst>
          </p:cNvPr>
          <p:cNvCxnSpPr>
            <a:cxnSpLocks/>
          </p:cNvCxnSpPr>
          <p:nvPr/>
        </p:nvCxnSpPr>
        <p:spPr>
          <a:xfrm>
            <a:off x="9105161" y="4196792"/>
            <a:ext cx="157890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1977C6-8AD8-6845-BB91-1789A5D6A9E4}"/>
              </a:ext>
            </a:extLst>
          </p:cNvPr>
          <p:cNvSpPr/>
          <p:nvPr/>
        </p:nvSpPr>
        <p:spPr>
          <a:xfrm>
            <a:off x="596829" y="2366098"/>
            <a:ext cx="1680677" cy="3335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3CFC2E-4721-8A41-9FB0-353DF56208D6}"/>
              </a:ext>
            </a:extLst>
          </p:cNvPr>
          <p:cNvCxnSpPr>
            <a:cxnSpLocks/>
          </p:cNvCxnSpPr>
          <p:nvPr/>
        </p:nvCxnSpPr>
        <p:spPr>
          <a:xfrm>
            <a:off x="1437167" y="2690121"/>
            <a:ext cx="0" cy="3934169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10C73E-9588-D14D-AC48-DC7E812AFF92}"/>
              </a:ext>
            </a:extLst>
          </p:cNvPr>
          <p:cNvSpPr/>
          <p:nvPr/>
        </p:nvSpPr>
        <p:spPr>
          <a:xfrm>
            <a:off x="1344200" y="5365962"/>
            <a:ext cx="185934" cy="87804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8490D5-F025-7C4D-8D59-FFDED45E5907}"/>
              </a:ext>
            </a:extLst>
          </p:cNvPr>
          <p:cNvCxnSpPr>
            <a:cxnSpLocks/>
          </p:cNvCxnSpPr>
          <p:nvPr/>
        </p:nvCxnSpPr>
        <p:spPr>
          <a:xfrm flipH="1" flipV="1">
            <a:off x="1530134" y="5382574"/>
            <a:ext cx="9161421" cy="7129"/>
          </a:xfrm>
          <a:prstGeom prst="straightConnector1">
            <a:avLst/>
          </a:prstGeom>
          <a:ln w="19050">
            <a:solidFill>
              <a:srgbClr val="3086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5533FB-27DF-8841-902B-C60F59F5D6EC}"/>
              </a:ext>
            </a:extLst>
          </p:cNvPr>
          <p:cNvSpPr txBox="1"/>
          <p:nvPr/>
        </p:nvSpPr>
        <p:spPr>
          <a:xfrm>
            <a:off x="5698638" y="5472816"/>
            <a:ext cx="18390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handleFindEvent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75B25E-77B0-4840-9E9C-9F9E13B8C0F2}"/>
              </a:ext>
            </a:extLst>
          </p:cNvPr>
          <p:cNvCxnSpPr>
            <a:cxnSpLocks/>
            <a:endCxn id="50" idx="2"/>
          </p:cNvCxnSpPr>
          <p:nvPr/>
        </p:nvCxnSpPr>
        <p:spPr>
          <a:xfrm flipH="1">
            <a:off x="1437167" y="6231528"/>
            <a:ext cx="9246895" cy="1248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74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Yik Ren Jun, Gabriel</dc:creator>
  <cp:lastModifiedBy>Yik Ren Jun, Gabriel</cp:lastModifiedBy>
  <cp:revision>8</cp:revision>
  <dcterms:created xsi:type="dcterms:W3CDTF">2018-11-10T06:37:49Z</dcterms:created>
  <dcterms:modified xsi:type="dcterms:W3CDTF">2018-11-12T10:34:38Z</dcterms:modified>
</cp:coreProperties>
</file>