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9479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443447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ModulePlannerStorage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cxnSpLocks/>
            <a:stCxn id="99" idx="3"/>
            <a:endCxn id="50" idx="1"/>
          </p:cNvCxnSpPr>
          <p:nvPr/>
        </p:nvCxnSpPr>
        <p:spPr>
          <a:xfrm>
            <a:off x="4511665" y="3333005"/>
            <a:ext cx="307843" cy="2759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288651" y="3245243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50" idx="3"/>
            <a:endCxn id="66" idx="1"/>
          </p:cNvCxnSpPr>
          <p:nvPr/>
        </p:nvCxnSpPr>
        <p:spPr>
          <a:xfrm flipV="1">
            <a:off x="6142557" y="3348685"/>
            <a:ext cx="197812" cy="119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819508" y="3187222"/>
            <a:ext cx="132304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JsonModulePlanner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340369" y="3175305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8143482" y="2926531"/>
            <a:ext cx="335208" cy="13097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Module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814361" y="3159624"/>
            <a:ext cx="112442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Semester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 flipV="1">
            <a:off x="7541076" y="3333004"/>
            <a:ext cx="273285" cy="1568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Loo Rong Jie</cp:lastModifiedBy>
  <cp:revision>61</cp:revision>
  <dcterms:created xsi:type="dcterms:W3CDTF">2016-07-22T14:33:02Z</dcterms:created>
  <dcterms:modified xsi:type="dcterms:W3CDTF">2018-10-29T12:46:38Z</dcterms:modified>
</cp:coreProperties>
</file>