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4398041" y="3331820"/>
            <a:ext cx="22332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621366" y="3158440"/>
            <a:ext cx="10903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JsonModuleInfoStorage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Loo Rong Jie</cp:lastModifiedBy>
  <cp:revision>60</cp:revision>
  <dcterms:created xsi:type="dcterms:W3CDTF">2016-07-22T14:33:02Z</dcterms:created>
  <dcterms:modified xsi:type="dcterms:W3CDTF">2018-10-17T12:38:16Z</dcterms:modified>
</cp:coreProperties>
</file>