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2" d="100"/>
          <a:sy n="62" d="100"/>
        </p:scale>
        <p:origin x="-1442" y="-13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40160" y="134254"/>
            <a:ext cx="3903825" cy="61903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31767" y="236646"/>
            <a:ext cx="6839566" cy="61462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73536" y="5593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01350" y="922977"/>
            <a:ext cx="4192" cy="48682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17928" y="1314072"/>
            <a:ext cx="152400" cy="42485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38382"/>
            <a:ext cx="15240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137179" y="922977"/>
            <a:ext cx="3799" cy="3098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88732" y="1381169"/>
            <a:ext cx="154408" cy="2425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92473" y="1628993"/>
            <a:ext cx="0" cy="21201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16273" y="162899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9491" y="127735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90660" y="1013788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suggest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y/1 s/1”)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26363" y="152770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6892" y="2499431"/>
            <a:ext cx="1238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parse(“y/1 s/1”)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499" y="18935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81742" y="3806436"/>
            <a:ext cx="22735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867" y="5562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16879" y="2746673"/>
            <a:ext cx="161322" cy="850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589678" y="3753908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suggestModules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(index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64343" y="1121510"/>
            <a:ext cx="22239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(“list y/1 s/1”)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334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13928" y="3309757"/>
            <a:ext cx="234336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22645" y="4263420"/>
            <a:ext cx="134029" cy="467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7605845" y="327106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026663" y="3571245"/>
            <a:ext cx="18034" cy="21437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43607" y="4185804"/>
            <a:ext cx="168896" cy="5385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33262" y="418580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74767" y="371597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26367" y="1143000"/>
            <a:ext cx="1350633" cy="5941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SuggestCommandParser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65936" y="2746675"/>
            <a:ext cx="144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98636" y="137927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43140" y="3580274"/>
            <a:ext cx="1373739" cy="3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569616" y="3592886"/>
            <a:ext cx="31584" cy="20459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382000" y="3884209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suggestModules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(index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00071" y="4263421"/>
            <a:ext cx="140839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103943" y="4724400"/>
            <a:ext cx="140839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719794" y="4724400"/>
            <a:ext cx="13082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567394" y="30373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03969" y="2886715"/>
            <a:ext cx="46119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1343" y="3313371"/>
            <a:ext cx="905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6643594" y="2677740"/>
            <a:ext cx="0" cy="2961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567394" y="4126358"/>
            <a:ext cx="161322" cy="1436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10918" y="4126357"/>
            <a:ext cx="48601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06815" y="3910913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execute(model, history)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45988" y="357124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64" name="Straight Arrow Connector 63"/>
          <p:cNvCxnSpPr>
            <a:cxnSpLocks/>
            <a:endCxn id="58" idx="2"/>
          </p:cNvCxnSpPr>
          <p:nvPr/>
        </p:nvCxnSpPr>
        <p:spPr>
          <a:xfrm>
            <a:off x="1770328" y="5562600"/>
            <a:ext cx="48777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151943" y="2639720"/>
            <a:ext cx="108677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:Suggest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14392" y="5562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62372" y="5181600"/>
            <a:ext cx="168896" cy="2900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6736151" y="5181600"/>
            <a:ext cx="12336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736151" y="5453629"/>
            <a:ext cx="1299339" cy="50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14392" y="4809441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getAvailable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Modules(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18596" y="4410548"/>
            <a:ext cx="67014" cy="1730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637272" y="4284081"/>
            <a:ext cx="16394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9685610" y="4284081"/>
            <a:ext cx="115602" cy="1299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9685610" y="4572719"/>
            <a:ext cx="152400" cy="1408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656674" y="4713524"/>
            <a:ext cx="178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637272" y="4068875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updateAvailableModules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53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Hilda Anggraeni</dc:creator>
  <cp:lastModifiedBy>ASUA</cp:lastModifiedBy>
  <cp:revision>117</cp:revision>
  <dcterms:created xsi:type="dcterms:W3CDTF">2016-07-22T14:33:02Z</dcterms:created>
  <dcterms:modified xsi:type="dcterms:W3CDTF">2018-11-10T11:47:17Z</dcterms:modified>
</cp:coreProperties>
</file>