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12" d="100"/>
          <a:sy n="112" d="100"/>
        </p:scale>
        <p:origin x="186" y="-54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48999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ModuleInfoStorage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cxnSpLocks/>
            <a:stCxn id="99" idx="3"/>
            <a:endCxn id="50" idx="1"/>
          </p:cNvCxnSpPr>
          <p:nvPr/>
        </p:nvCxnSpPr>
        <p:spPr>
          <a:xfrm flipV="1">
            <a:off x="4398041" y="3331820"/>
            <a:ext cx="22332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50" name="Rectangle 8"/>
          <p:cNvSpPr/>
          <p:nvPr/>
        </p:nvSpPr>
        <p:spPr>
          <a:xfrm>
            <a:off x="4621366" y="3158440"/>
            <a:ext cx="109039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JsonModuleInfoStorage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14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Loo Rong Jie</cp:lastModifiedBy>
  <cp:revision>61</cp:revision>
  <dcterms:created xsi:type="dcterms:W3CDTF">2016-07-22T14:33:02Z</dcterms:created>
  <dcterms:modified xsi:type="dcterms:W3CDTF">2018-10-17T12:56:45Z</dcterms:modified>
</cp:coreProperties>
</file>