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howGuides="1">
      <p:cViewPr varScale="1">
        <p:scale>
          <a:sx n="119" d="100"/>
          <a:sy n="119" d="100"/>
        </p:scale>
        <p:origin x="24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261686" y="1240866"/>
            <a:ext cx="6527431" cy="558348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694348"/>
            <a:ext cx="1246794" cy="2290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>
            <a:off x="113961" y="2646796"/>
            <a:ext cx="50465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32749" y="2449040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4371907"/>
            <a:ext cx="1232228" cy="2357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60873" y="6182017"/>
            <a:ext cx="1232229" cy="23087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714509"/>
            <a:ext cx="1232231" cy="22917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216894" y="495134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70362" y="6485567"/>
            <a:ext cx="1232228" cy="24094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905241" y="248449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1713271" y="2929612"/>
            <a:ext cx="1162804" cy="595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4032610"/>
            <a:ext cx="1248524" cy="21321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1372807" y="3270076"/>
            <a:ext cx="1843733" cy="595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203157" y="3439726"/>
            <a:ext cx="2183031" cy="5957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453151" y="4189733"/>
            <a:ext cx="3651391" cy="5640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839323" y="2286000"/>
            <a:ext cx="1690646" cy="185321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02000" y="3541801"/>
            <a:ext cx="2783770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575464" y="2535293"/>
            <a:ext cx="2203798" cy="170521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2655808" y="3423295"/>
            <a:ext cx="4011456" cy="17368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506259" y="3582332"/>
            <a:ext cx="4320042" cy="172737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771772" y="-531912"/>
            <a:ext cx="170724" cy="4434948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627330" y="5495142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>
            <a:off x="674344" y="248449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cxnSpLocks/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3923212" y="2202111"/>
            <a:ext cx="1522869" cy="169064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649725" y="4502600"/>
            <a:ext cx="126087" cy="10082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405815" y="2704942"/>
            <a:ext cx="2543096" cy="1705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493732" y="3474410"/>
            <a:ext cx="3580875" cy="22506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97424" y="521442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00806EAF-F9A5-B74E-B4A5-DBFE3202FAEC}"/>
              </a:ext>
            </a:extLst>
          </p:cNvPr>
          <p:cNvSpPr/>
          <p:nvPr/>
        </p:nvSpPr>
        <p:spPr>
          <a:xfrm>
            <a:off x="2525359" y="2675134"/>
            <a:ext cx="2286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DB1F0DBE-5ACB-D044-8F38-A93C305794F2}"/>
              </a:ext>
            </a:extLst>
          </p:cNvPr>
          <p:cNvSpPr/>
          <p:nvPr/>
        </p:nvSpPr>
        <p:spPr>
          <a:xfrm>
            <a:off x="508240" y="309927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684A3CF4-8CB9-BE4C-B93D-1609323C81D4}"/>
              </a:ext>
            </a:extLst>
          </p:cNvPr>
          <p:cNvSpPr/>
          <p:nvPr/>
        </p:nvSpPr>
        <p:spPr>
          <a:xfrm>
            <a:off x="2092841" y="3098007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2B81743B-960A-E84A-A619-081F66D2BF4C}"/>
              </a:ext>
            </a:extLst>
          </p:cNvPr>
          <p:cNvSpPr/>
          <p:nvPr/>
        </p:nvSpPr>
        <p:spPr>
          <a:xfrm>
            <a:off x="3261886" y="3086723"/>
            <a:ext cx="1235538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OccasionWindow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11706DB7-7D0D-4E46-B938-AECDDE709E8F}"/>
              </a:ext>
            </a:extLst>
          </p:cNvPr>
          <p:cNvCxnSpPr>
            <a:cxnSpLocks/>
          </p:cNvCxnSpPr>
          <p:nvPr/>
        </p:nvCxnSpPr>
        <p:spPr>
          <a:xfrm flipV="1">
            <a:off x="2631436" y="2970487"/>
            <a:ext cx="1193321" cy="491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C8E83A05-68B9-5445-A4EE-57278049C966}"/>
              </a:ext>
            </a:extLst>
          </p:cNvPr>
          <p:cNvCxnSpPr>
            <a:cxnSpLocks/>
          </p:cNvCxnSpPr>
          <p:nvPr/>
        </p:nvCxnSpPr>
        <p:spPr>
          <a:xfrm>
            <a:off x="987187" y="2967259"/>
            <a:ext cx="1644249" cy="454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9BC55-419E-3D45-A266-3205609F8818}"/>
              </a:ext>
            </a:extLst>
          </p:cNvPr>
          <p:cNvCxnSpPr>
            <a:stCxn id="45" idx="3"/>
            <a:endCxn id="48" idx="0"/>
          </p:cNvCxnSpPr>
          <p:nvPr/>
        </p:nvCxnSpPr>
        <p:spPr>
          <a:xfrm>
            <a:off x="2639659" y="2827534"/>
            <a:ext cx="0" cy="27047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8951A6-FD4B-0740-B5DB-13C03A0E3BD5}"/>
              </a:ext>
            </a:extLst>
          </p:cNvPr>
          <p:cNvCxnSpPr/>
          <p:nvPr/>
        </p:nvCxnSpPr>
        <p:spPr>
          <a:xfrm>
            <a:off x="3824757" y="2970487"/>
            <a:ext cx="0" cy="12752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A8A194-A151-C64E-B8FA-C23A6A4CD5DB}"/>
              </a:ext>
            </a:extLst>
          </p:cNvPr>
          <p:cNvCxnSpPr/>
          <p:nvPr/>
        </p:nvCxnSpPr>
        <p:spPr>
          <a:xfrm>
            <a:off x="990600" y="2971800"/>
            <a:ext cx="0" cy="12752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1">
            <a:extLst>
              <a:ext uri="{FF2B5EF4-FFF2-40B4-BE49-F238E27FC236}">
                <a16:creationId xmlns:a16="http://schemas.microsoft.com/office/drawing/2014/main" id="{30EB05E3-1734-1A41-BC15-474E59749641}"/>
              </a:ext>
            </a:extLst>
          </p:cNvPr>
          <p:cNvSpPr/>
          <p:nvPr/>
        </p:nvSpPr>
        <p:spPr>
          <a:xfrm>
            <a:off x="2604672" y="5202793"/>
            <a:ext cx="1234649" cy="21951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11">
            <a:extLst>
              <a:ext uri="{FF2B5EF4-FFF2-40B4-BE49-F238E27FC236}">
                <a16:creationId xmlns:a16="http://schemas.microsoft.com/office/drawing/2014/main" id="{D2CD4904-379B-D247-960D-BDDBE8788432}"/>
              </a:ext>
            </a:extLst>
          </p:cNvPr>
          <p:cNvSpPr/>
          <p:nvPr/>
        </p:nvSpPr>
        <p:spPr>
          <a:xfrm>
            <a:off x="2607571" y="5613203"/>
            <a:ext cx="1215402" cy="24627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OccasionListPanel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D545C9CF-2D65-0941-A314-0AB43DFD51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3173" y="3276585"/>
            <a:ext cx="1162804" cy="595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>
            <a:extLst>
              <a:ext uri="{FF2B5EF4-FFF2-40B4-BE49-F238E27FC236}">
                <a16:creationId xmlns:a16="http://schemas.microsoft.com/office/drawing/2014/main" id="{95B09A2D-7584-894A-ACAF-E304CEFB36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4229" y="4437399"/>
            <a:ext cx="1162804" cy="595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CECF2D79-9ADD-A945-BAA9-E9A8684D25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380" y="4857086"/>
            <a:ext cx="1162804" cy="595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3E2E3EA7-CAF9-F943-8BBD-38108F8806DC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1701832" y="5737512"/>
            <a:ext cx="1164474" cy="57258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5E923AF1-1555-6743-9645-BBACD6D8E2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0589" y="4967046"/>
            <a:ext cx="126087" cy="10082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33A7AE17-DA38-E34D-9E52-EDEB7CEE89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0590" y="5420550"/>
            <a:ext cx="126087" cy="10082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11">
            <a:extLst>
              <a:ext uri="{FF2B5EF4-FFF2-40B4-BE49-F238E27FC236}">
                <a16:creationId xmlns:a16="http://schemas.microsoft.com/office/drawing/2014/main" id="{BF3D157F-9BDF-124F-A896-A80D11B57DAF}"/>
              </a:ext>
            </a:extLst>
          </p:cNvPr>
          <p:cNvSpPr/>
          <p:nvPr/>
        </p:nvSpPr>
        <p:spPr>
          <a:xfrm>
            <a:off x="4260597" y="542587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8" name="Rectangle 11">
            <a:extLst>
              <a:ext uri="{FF2B5EF4-FFF2-40B4-BE49-F238E27FC236}">
                <a16:creationId xmlns:a16="http://schemas.microsoft.com/office/drawing/2014/main" id="{96A99AF1-583F-364A-9176-9ACFF1A9E258}"/>
              </a:ext>
            </a:extLst>
          </p:cNvPr>
          <p:cNvSpPr/>
          <p:nvPr/>
        </p:nvSpPr>
        <p:spPr>
          <a:xfrm>
            <a:off x="4272863" y="585948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OccasionCard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73A7F5F9-91B8-9A48-8B1D-73AFD71FD2F0}"/>
              </a:ext>
            </a:extLst>
          </p:cNvPr>
          <p:cNvCxnSpPr>
            <a:cxnSpLocks/>
            <a:endCxn id="127" idx="3"/>
          </p:cNvCxnSpPr>
          <p:nvPr/>
        </p:nvCxnSpPr>
        <p:spPr>
          <a:xfrm rot="5400000">
            <a:off x="4015189" y="4029516"/>
            <a:ext cx="2801099" cy="2284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63">
            <a:extLst>
              <a:ext uri="{FF2B5EF4-FFF2-40B4-BE49-F238E27FC236}">
                <a16:creationId xmlns:a16="http://schemas.microsoft.com/office/drawing/2014/main" id="{50C94ECD-A38A-9B42-94AF-FAC47F6880A3}"/>
              </a:ext>
            </a:extLst>
          </p:cNvPr>
          <p:cNvCxnSpPr>
            <a:cxnSpLocks/>
            <a:endCxn id="128" idx="3"/>
          </p:cNvCxnSpPr>
          <p:nvPr/>
        </p:nvCxnSpPr>
        <p:spPr>
          <a:xfrm rot="5400000">
            <a:off x="4033120" y="4481051"/>
            <a:ext cx="2777501" cy="2162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Freeform 132">
            <a:extLst>
              <a:ext uri="{FF2B5EF4-FFF2-40B4-BE49-F238E27FC236}">
                <a16:creationId xmlns:a16="http://schemas.microsoft.com/office/drawing/2014/main" id="{064011E4-9E7D-9946-AF6B-BB14FAC84F5A}"/>
              </a:ext>
            </a:extLst>
          </p:cNvPr>
          <p:cNvSpPr/>
          <p:nvPr/>
        </p:nvSpPr>
        <p:spPr>
          <a:xfrm flipV="1">
            <a:off x="4497424" y="569912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1632A3BF-02C9-024D-BE42-ECF32477AF30}"/>
              </a:ext>
            </a:extLst>
          </p:cNvPr>
          <p:cNvSpPr/>
          <p:nvPr/>
        </p:nvSpPr>
        <p:spPr>
          <a:xfrm flipV="1">
            <a:off x="4497423" y="6152493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2018-10-30T13:30:22Z</dcterms:modified>
</cp:coreProperties>
</file>