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0D1F-25F4-44D5-B8B8-A146C53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3A2C-1795-479E-9916-6CFD1E71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4866-FCEB-4C3E-8F41-EB606A55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CF7B-ADD3-4AEB-A141-0B9B3BD9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FE47-38BD-4EFB-B2CC-C265837D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67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1FC6-1406-4AE2-A519-A6FF96F6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332C0-A53F-40B4-9804-F22B4B404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DD11-7288-435E-929D-EA81845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E3C9-9D10-443C-93E3-B63C238A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19A54-D5D5-4AF5-88DB-8EC2C9D5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2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641AD-ECDA-43BE-BDBC-A563AEC96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5B30-B4EF-4622-9639-751EE0F1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7BF2-DA36-4633-A371-3E4F69D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9F93-0F43-41B7-9DA9-B4FBF351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D0A7-A08F-4DD7-B9A3-C104AC47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8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902-F5D1-49AA-A704-8E178AFA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C741-A282-4901-827E-033A3C27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AAFC-8732-41EE-9D89-52BF24D5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C1A9-2FC8-4F15-8686-189BC5D5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F373-ADFE-4E2A-82DE-82D87379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62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BF73-6172-44B2-B7E8-CA71BA5A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BFAB-112A-4BA3-82C2-EB6AFAF4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EAF2-6B7D-4494-BC65-B9A6D1AD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B4EE-1C6E-4DE5-91C7-E8324579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965C-9FED-4F93-9E4F-C08EB70F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8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C427-2C41-4252-AB4C-C6572318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588E-79AE-4056-9C30-F2F36DA9F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675B9-5282-4B0D-AB02-2B311F17E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2C9D-EC47-44BA-B378-E542CC6C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8AE12-B75A-4762-8EEA-5371C5F3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1916-0B41-47E3-8F67-C3D5671F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43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DD4-95EF-47E5-A898-747916F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9F06-FEAB-427C-A3B3-47758378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032D-5542-47DE-AFCC-E4BCD1728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3B3E5-D667-4934-9F2C-CB6FDC9CD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FA79-B475-4160-918A-81B8D946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B16B6-04B0-42F5-BDF1-6E5E50D5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F2D5C-2834-4E9D-9048-6B5B61B3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2E4D6-598C-4A1F-A8CD-17FF63A1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88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D201-482A-4B28-A77C-7EB7731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32404-7008-4359-9CE4-80D5A75B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EB407-B9E8-46E4-8943-D9C4853C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00D20-92FF-48C9-AD55-5029887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36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6317-E512-456E-AC20-4337914B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C65B0-5197-4E2E-80D2-D2D3190E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25620-E491-4425-968C-CBDFCA8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0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CB2D-7B1B-4BF9-98B3-8E33EC4F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7265-3896-4876-9870-809073C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A9457-F1C1-4C67-ABF9-0DD90ADE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9B99-60CD-482E-9466-7A409DE2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F41D7-972A-4291-8469-FC013CB4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161F-7A86-4706-9D7A-C450E56B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0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61D-8489-4611-8B15-93CC755E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D21D0-97D6-4635-8F25-6B0DC93D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B3843-ED26-489F-BBAE-BDF00A71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ABF6-7A92-4B0E-BB77-FA4BE4C3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FA8EB-DC80-4CEB-807F-B922A0E3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AEF0-75AE-4064-BDE0-817B1CB2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1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A93FA-1D32-4101-A2F9-F1AD17AC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5EEC-811E-4F61-A97A-8C3E7EB48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3CED-F9B8-4B5C-A518-72E51643E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86536-6F0A-4213-88D9-E6D0917EE33E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9DBB-EA7A-428F-BFB8-81F252D5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994-9A9E-4A6A-B0AA-0A6F89040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20D6123-7750-464C-84B6-796AD746D2B7}"/>
              </a:ext>
            </a:extLst>
          </p:cNvPr>
          <p:cNvSpPr/>
          <p:nvPr/>
        </p:nvSpPr>
        <p:spPr>
          <a:xfrm>
            <a:off x="652312" y="221680"/>
            <a:ext cx="436629" cy="436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16FCFC-B38A-4E41-BD78-94659BFA940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70627" y="658309"/>
            <a:ext cx="0" cy="34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7EB547-77B4-4B77-9C7E-105ACB63181E}"/>
              </a:ext>
            </a:extLst>
          </p:cNvPr>
          <p:cNvSpPr/>
          <p:nvPr/>
        </p:nvSpPr>
        <p:spPr>
          <a:xfrm>
            <a:off x="327130" y="1009727"/>
            <a:ext cx="1405088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User tries to add Entity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FFD12A-735D-431D-8F2F-D834CA55D37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5340" y="2421108"/>
            <a:ext cx="0" cy="40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23AB6DA4-04A0-4B7C-9705-163E99F0578C}"/>
              </a:ext>
            </a:extLst>
          </p:cNvPr>
          <p:cNvSpPr/>
          <p:nvPr/>
        </p:nvSpPr>
        <p:spPr>
          <a:xfrm>
            <a:off x="644629" y="2822363"/>
            <a:ext cx="541421" cy="5414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4FDC7A-BAB3-4C80-AE12-B6C7B938FF8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15340" y="3363784"/>
            <a:ext cx="1" cy="49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FACB9E-097F-4F0D-9918-998AF114F935}"/>
              </a:ext>
            </a:extLst>
          </p:cNvPr>
          <p:cNvSpPr txBox="1"/>
          <p:nvPr/>
        </p:nvSpPr>
        <p:spPr>
          <a:xfrm>
            <a:off x="7122068" y="549751"/>
            <a:ext cx="558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[New Entity]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70C8F-D3B1-4673-AFAE-51EE144FBC43}"/>
              </a:ext>
            </a:extLst>
          </p:cNvPr>
          <p:cNvCxnSpPr>
            <a:cxnSpLocks/>
          </p:cNvCxnSpPr>
          <p:nvPr/>
        </p:nvCxnSpPr>
        <p:spPr>
          <a:xfrm>
            <a:off x="7677104" y="1372944"/>
            <a:ext cx="26945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85C1FD-F96D-4263-B47D-5E94A9D762EC}"/>
              </a:ext>
            </a:extLst>
          </p:cNvPr>
          <p:cNvSpPr/>
          <p:nvPr/>
        </p:nvSpPr>
        <p:spPr>
          <a:xfrm>
            <a:off x="327130" y="3860800"/>
            <a:ext cx="1176421" cy="10303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Program notifies user, entity not added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A99262-3F82-45C0-BD7E-B9B61CD645B7}"/>
              </a:ext>
            </a:extLst>
          </p:cNvPr>
          <p:cNvCxnSpPr>
            <a:cxnSpLocks/>
          </p:cNvCxnSpPr>
          <p:nvPr/>
        </p:nvCxnSpPr>
        <p:spPr>
          <a:xfrm>
            <a:off x="915340" y="4891147"/>
            <a:ext cx="0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F6C56B-FFA3-4344-9A5A-18A2D4885415}"/>
              </a:ext>
            </a:extLst>
          </p:cNvPr>
          <p:cNvGrpSpPr/>
          <p:nvPr/>
        </p:nvGrpSpPr>
        <p:grpSpPr>
          <a:xfrm>
            <a:off x="697025" y="5323393"/>
            <a:ext cx="436629" cy="436629"/>
            <a:chOff x="2142445" y="5105078"/>
            <a:chExt cx="436629" cy="4366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9E6B4C9-4FC6-4708-A4EE-ACD273491C6E}"/>
                </a:ext>
              </a:extLst>
            </p:cNvPr>
            <p:cNvSpPr/>
            <p:nvPr/>
          </p:nvSpPr>
          <p:spPr>
            <a:xfrm>
              <a:off x="2142445" y="5105078"/>
              <a:ext cx="436629" cy="43662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569CE6-3C82-4E8D-B2C4-586CFD54CCED}"/>
                </a:ext>
              </a:extLst>
            </p:cNvPr>
            <p:cNvSpPr/>
            <p:nvPr/>
          </p:nvSpPr>
          <p:spPr>
            <a:xfrm>
              <a:off x="2209989" y="5172622"/>
              <a:ext cx="301540" cy="30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EA24C92-5A3D-4C6A-B568-CB32878E4849}"/>
              </a:ext>
            </a:extLst>
          </p:cNvPr>
          <p:cNvSpPr txBox="1"/>
          <p:nvPr/>
        </p:nvSpPr>
        <p:spPr>
          <a:xfrm>
            <a:off x="2850924" y="186818"/>
            <a:ext cx="103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[Person]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255A9A-57E6-42AB-9CDD-D357D45FBDC8}"/>
              </a:ext>
            </a:extLst>
          </p:cNvPr>
          <p:cNvSpPr/>
          <p:nvPr/>
        </p:nvSpPr>
        <p:spPr>
          <a:xfrm>
            <a:off x="339685" y="1879687"/>
            <a:ext cx="1392532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Parser checks syntax validity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362D3C-CDCE-4847-8365-ADB334AA7437}"/>
              </a:ext>
            </a:extLst>
          </p:cNvPr>
          <p:cNvSpPr txBox="1"/>
          <p:nvPr/>
        </p:nvSpPr>
        <p:spPr>
          <a:xfrm>
            <a:off x="359858" y="3373451"/>
            <a:ext cx="653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[Invalid Syntax]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C13B27C-9E12-4FD0-92FF-D0C75EA768A9}"/>
              </a:ext>
            </a:extLst>
          </p:cNvPr>
          <p:cNvCxnSpPr>
            <a:cxnSpLocks/>
            <a:stCxn id="118" idx="2"/>
            <a:endCxn id="21" idx="3"/>
          </p:cNvCxnSpPr>
          <p:nvPr/>
        </p:nvCxnSpPr>
        <p:spPr>
          <a:xfrm rot="5400000">
            <a:off x="2825055" y="78960"/>
            <a:ext cx="2975510" cy="5618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F78FC7-32D7-421F-8C32-40E70A52C46A}"/>
              </a:ext>
            </a:extLst>
          </p:cNvPr>
          <p:cNvCxnSpPr>
            <a:cxnSpLocks/>
          </p:cNvCxnSpPr>
          <p:nvPr/>
        </p:nvCxnSpPr>
        <p:spPr>
          <a:xfrm>
            <a:off x="881471" y="1551148"/>
            <a:ext cx="0" cy="34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95AAF96-C3FD-4EE4-B786-B2D0C06FBE2A}"/>
              </a:ext>
            </a:extLst>
          </p:cNvPr>
          <p:cNvSpPr/>
          <p:nvPr/>
        </p:nvSpPr>
        <p:spPr>
          <a:xfrm>
            <a:off x="2286558" y="1868425"/>
            <a:ext cx="1773095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Parser checks type of entity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3B61745-551D-4D1D-AA35-F4429C62B348}"/>
              </a:ext>
            </a:extLst>
          </p:cNvPr>
          <p:cNvCxnSpPr>
            <a:cxnSpLocks/>
            <a:stCxn id="13" idx="3"/>
            <a:endCxn id="57" idx="2"/>
          </p:cNvCxnSpPr>
          <p:nvPr/>
        </p:nvCxnSpPr>
        <p:spPr>
          <a:xfrm flipV="1">
            <a:off x="1186050" y="2409846"/>
            <a:ext cx="1987056" cy="683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123C24-B0D6-4913-ABEB-A7EDA42E92DE}"/>
              </a:ext>
            </a:extLst>
          </p:cNvPr>
          <p:cNvCxnSpPr>
            <a:cxnSpLocks/>
            <a:stCxn id="83" idx="1"/>
            <a:endCxn id="116" idx="0"/>
          </p:cNvCxnSpPr>
          <p:nvPr/>
        </p:nvCxnSpPr>
        <p:spPr>
          <a:xfrm rot="10800000" flipH="1">
            <a:off x="2902393" y="859044"/>
            <a:ext cx="2657415" cy="243190"/>
          </a:xfrm>
          <a:prstGeom prst="bentConnector4">
            <a:avLst>
              <a:gd name="adj1" fmla="val -8602"/>
              <a:gd name="adj2" fmla="val 281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2B3F8C-36A1-42EB-8DBC-B80D3B9B0DE1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 flipV="1">
            <a:off x="6446356" y="1129754"/>
            <a:ext cx="405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69A081-4BAE-4E5C-ABFE-94A8BD3D7B5D}"/>
              </a:ext>
            </a:extLst>
          </p:cNvPr>
          <p:cNvSpPr txBox="1"/>
          <p:nvPr/>
        </p:nvSpPr>
        <p:spPr>
          <a:xfrm>
            <a:off x="3209746" y="597433"/>
            <a:ext cx="103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[Module]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006E56-0D17-40FB-B603-B86146C9D044}"/>
              </a:ext>
            </a:extLst>
          </p:cNvPr>
          <p:cNvSpPr txBox="1"/>
          <p:nvPr/>
        </p:nvSpPr>
        <p:spPr>
          <a:xfrm>
            <a:off x="3397806" y="1487944"/>
            <a:ext cx="103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[Occasion]</a:t>
            </a: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A2395227-9C84-40E7-BAD2-63FE84ED3129}"/>
              </a:ext>
            </a:extLst>
          </p:cNvPr>
          <p:cNvSpPr/>
          <p:nvPr/>
        </p:nvSpPr>
        <p:spPr>
          <a:xfrm>
            <a:off x="2902394" y="831523"/>
            <a:ext cx="541421" cy="5414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BA50E3-C72F-4BBA-BF5A-4DDE7F8E2153}"/>
              </a:ext>
            </a:extLst>
          </p:cNvPr>
          <p:cNvCxnSpPr>
            <a:cxnSpLocks/>
            <a:stCxn id="57" idx="0"/>
            <a:endCxn id="83" idx="2"/>
          </p:cNvCxnSpPr>
          <p:nvPr/>
        </p:nvCxnSpPr>
        <p:spPr>
          <a:xfrm flipH="1" flipV="1">
            <a:off x="3173105" y="1372944"/>
            <a:ext cx="1" cy="49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1C69F3A-593D-4E81-A4C5-527247169AB2}"/>
              </a:ext>
            </a:extLst>
          </p:cNvPr>
          <p:cNvCxnSpPr>
            <a:cxnSpLocks/>
            <a:stCxn id="83" idx="0"/>
            <a:endCxn id="116" idx="1"/>
          </p:cNvCxnSpPr>
          <p:nvPr/>
        </p:nvCxnSpPr>
        <p:spPr>
          <a:xfrm rot="16200000" flipH="1">
            <a:off x="3774067" y="230561"/>
            <a:ext cx="298232" cy="1500156"/>
          </a:xfrm>
          <a:prstGeom prst="bentConnector4">
            <a:avLst>
              <a:gd name="adj1" fmla="val -76652"/>
              <a:gd name="adj2" fmla="val 590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E8C9693-6970-48E1-AD8D-DE82743A8C5C}"/>
              </a:ext>
            </a:extLst>
          </p:cNvPr>
          <p:cNvCxnSpPr>
            <a:cxnSpLocks/>
            <a:stCxn id="83" idx="3"/>
            <a:endCxn id="116" idx="2"/>
          </p:cNvCxnSpPr>
          <p:nvPr/>
        </p:nvCxnSpPr>
        <p:spPr>
          <a:xfrm>
            <a:off x="3443815" y="1102234"/>
            <a:ext cx="2115994" cy="298231"/>
          </a:xfrm>
          <a:prstGeom prst="bentConnector4">
            <a:avLst>
              <a:gd name="adj1" fmla="val -158"/>
              <a:gd name="adj2" fmla="val 216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8125776-D989-4739-B2B8-0512AC332B18}"/>
              </a:ext>
            </a:extLst>
          </p:cNvPr>
          <p:cNvSpPr/>
          <p:nvPr/>
        </p:nvSpPr>
        <p:spPr>
          <a:xfrm>
            <a:off x="4673261" y="859044"/>
            <a:ext cx="1773095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(Respective) Logic Units check whether entity exists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CF47381A-DEEE-4F98-9996-848DC41E733D}"/>
              </a:ext>
            </a:extLst>
          </p:cNvPr>
          <p:cNvSpPr/>
          <p:nvPr/>
        </p:nvSpPr>
        <p:spPr>
          <a:xfrm>
            <a:off x="6851358" y="859043"/>
            <a:ext cx="541421" cy="5414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026AEB-999C-49BF-97B7-CB7D4A80A88C}"/>
              </a:ext>
            </a:extLst>
          </p:cNvPr>
          <p:cNvSpPr txBox="1"/>
          <p:nvPr/>
        </p:nvSpPr>
        <p:spPr>
          <a:xfrm>
            <a:off x="6562161" y="1611898"/>
            <a:ext cx="7846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[Entity Already Exists]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4FACC3E-4287-4EBF-8834-7AEE68383BD6}"/>
              </a:ext>
            </a:extLst>
          </p:cNvPr>
          <p:cNvSpPr/>
          <p:nvPr/>
        </p:nvSpPr>
        <p:spPr>
          <a:xfrm>
            <a:off x="8232139" y="264613"/>
            <a:ext cx="1394461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Entity added to (respective list in) </a:t>
            </a:r>
            <a:r>
              <a:rPr lang="en-SG" sz="1200" dirty="0" err="1">
                <a:solidFill>
                  <a:schemeClr val="tx1"/>
                </a:solidFill>
              </a:rPr>
              <a:t>AddressBook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E75248A-4F76-4F6E-964F-86D4B2FCC7BD}"/>
              </a:ext>
            </a:extLst>
          </p:cNvPr>
          <p:cNvSpPr/>
          <p:nvPr/>
        </p:nvSpPr>
        <p:spPr>
          <a:xfrm>
            <a:off x="7346769" y="1938197"/>
            <a:ext cx="1665014" cy="508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Confirmation Message shown to User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8F563046-9F46-4CC6-A1BC-CA3D8E8A2168}"/>
              </a:ext>
            </a:extLst>
          </p:cNvPr>
          <p:cNvCxnSpPr>
            <a:cxnSpLocks/>
            <a:stCxn id="118" idx="0"/>
            <a:endCxn id="137" idx="1"/>
          </p:cNvCxnSpPr>
          <p:nvPr/>
        </p:nvCxnSpPr>
        <p:spPr>
          <a:xfrm rot="5400000" flipH="1" flipV="1">
            <a:off x="7515245" y="142149"/>
            <a:ext cx="323719" cy="1110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F75647B-B973-4E8A-BC2A-A15D1D230079}"/>
              </a:ext>
            </a:extLst>
          </p:cNvPr>
          <p:cNvCxnSpPr>
            <a:cxnSpLocks/>
          </p:cNvCxnSpPr>
          <p:nvPr/>
        </p:nvCxnSpPr>
        <p:spPr>
          <a:xfrm>
            <a:off x="9011783" y="3033181"/>
            <a:ext cx="0" cy="142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33DC335-9A65-4C58-B851-D17E7A2323DB}"/>
              </a:ext>
            </a:extLst>
          </p:cNvPr>
          <p:cNvCxnSpPr>
            <a:cxnSpLocks/>
          </p:cNvCxnSpPr>
          <p:nvPr/>
        </p:nvCxnSpPr>
        <p:spPr>
          <a:xfrm>
            <a:off x="8082704" y="1372944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0C3B27E-C287-4A0E-AF08-26D448ACC7BA}"/>
              </a:ext>
            </a:extLst>
          </p:cNvPr>
          <p:cNvCxnSpPr>
            <a:cxnSpLocks/>
          </p:cNvCxnSpPr>
          <p:nvPr/>
        </p:nvCxnSpPr>
        <p:spPr>
          <a:xfrm>
            <a:off x="9945370" y="1400464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957D0A0-EFE8-4411-AAE1-62769CB7045F}"/>
              </a:ext>
            </a:extLst>
          </p:cNvPr>
          <p:cNvSpPr/>
          <p:nvPr/>
        </p:nvSpPr>
        <p:spPr>
          <a:xfrm>
            <a:off x="9219832" y="1957853"/>
            <a:ext cx="1306749" cy="508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Updated List shown to User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CE726C5-2B46-4587-AC1A-4488E68F6F90}"/>
              </a:ext>
            </a:extLst>
          </p:cNvPr>
          <p:cNvCxnSpPr>
            <a:cxnSpLocks/>
          </p:cNvCxnSpPr>
          <p:nvPr/>
        </p:nvCxnSpPr>
        <p:spPr>
          <a:xfrm>
            <a:off x="8091170" y="2446615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31CB80D-ADEF-4BFD-BCB7-937FDF7159DC}"/>
              </a:ext>
            </a:extLst>
          </p:cNvPr>
          <p:cNvCxnSpPr>
            <a:cxnSpLocks/>
          </p:cNvCxnSpPr>
          <p:nvPr/>
        </p:nvCxnSpPr>
        <p:spPr>
          <a:xfrm>
            <a:off x="9953837" y="2466271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8BF1036-1BB9-47FC-B493-58161E98931A}"/>
              </a:ext>
            </a:extLst>
          </p:cNvPr>
          <p:cNvCxnSpPr>
            <a:cxnSpLocks/>
          </p:cNvCxnSpPr>
          <p:nvPr/>
        </p:nvCxnSpPr>
        <p:spPr>
          <a:xfrm>
            <a:off x="7664501" y="3013525"/>
            <a:ext cx="26945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Diamond 168">
            <a:extLst>
              <a:ext uri="{FF2B5EF4-FFF2-40B4-BE49-F238E27FC236}">
                <a16:creationId xmlns:a16="http://schemas.microsoft.com/office/drawing/2014/main" id="{05AE46BC-C4B6-43FD-878F-DD284B518119}"/>
              </a:ext>
            </a:extLst>
          </p:cNvPr>
          <p:cNvSpPr/>
          <p:nvPr/>
        </p:nvSpPr>
        <p:spPr>
          <a:xfrm>
            <a:off x="8741072" y="4453467"/>
            <a:ext cx="541421" cy="5414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D833A77-3E74-4A76-9DBF-B183957F1C3B}"/>
              </a:ext>
            </a:extLst>
          </p:cNvPr>
          <p:cNvCxnSpPr>
            <a:cxnSpLocks/>
          </p:cNvCxnSpPr>
          <p:nvPr/>
        </p:nvCxnSpPr>
        <p:spPr>
          <a:xfrm>
            <a:off x="10901497" y="6627605"/>
            <a:ext cx="0" cy="142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9514A26-C2F5-44CE-AF48-FF16C5163B7F}"/>
              </a:ext>
            </a:extLst>
          </p:cNvPr>
          <p:cNvCxnSpPr>
            <a:cxnSpLocks/>
          </p:cNvCxnSpPr>
          <p:nvPr/>
        </p:nvCxnSpPr>
        <p:spPr>
          <a:xfrm flipH="1" flipV="1">
            <a:off x="5424619" y="7236292"/>
            <a:ext cx="765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610F6EE-6EFB-40A7-9AA9-0F8838076AAC}"/>
              </a:ext>
            </a:extLst>
          </p:cNvPr>
          <p:cNvCxnSpPr>
            <a:cxnSpLocks/>
            <a:stCxn id="169" idx="1"/>
            <a:endCxn id="25" idx="6"/>
          </p:cNvCxnSpPr>
          <p:nvPr/>
        </p:nvCxnSpPr>
        <p:spPr>
          <a:xfrm rot="10800000" flipV="1">
            <a:off x="1133654" y="4724178"/>
            <a:ext cx="7607418" cy="817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87E20259-5027-42AB-A173-1C502AE4DF56}"/>
              </a:ext>
            </a:extLst>
          </p:cNvPr>
          <p:cNvSpPr txBox="1"/>
          <p:nvPr/>
        </p:nvSpPr>
        <p:spPr>
          <a:xfrm>
            <a:off x="7211414" y="4462567"/>
            <a:ext cx="1665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[User finished adding]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C4B2E375-8568-41D0-8915-C05D82CB0515}"/>
              </a:ext>
            </a:extLst>
          </p:cNvPr>
          <p:cNvCxnSpPr>
            <a:cxnSpLocks/>
            <a:stCxn id="169" idx="3"/>
            <a:endCxn id="5" idx="0"/>
          </p:cNvCxnSpPr>
          <p:nvPr/>
        </p:nvCxnSpPr>
        <p:spPr>
          <a:xfrm flipH="1" flipV="1">
            <a:off x="870627" y="221680"/>
            <a:ext cx="8411866" cy="4502498"/>
          </a:xfrm>
          <a:prstGeom prst="bentConnector4">
            <a:avLst>
              <a:gd name="adj1" fmla="val -18722"/>
              <a:gd name="adj2" fmla="val 103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800AB552-37A2-4C9B-9C9A-13D295368BFE}"/>
              </a:ext>
            </a:extLst>
          </p:cNvPr>
          <p:cNvSpPr txBox="1"/>
          <p:nvPr/>
        </p:nvSpPr>
        <p:spPr>
          <a:xfrm>
            <a:off x="9294259" y="4453467"/>
            <a:ext cx="1665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[User continues adding]</a:t>
            </a:r>
          </a:p>
        </p:txBody>
      </p:sp>
    </p:spTree>
    <p:extLst>
      <p:ext uri="{BB962C8B-B14F-4D97-AF65-F5344CB8AC3E}">
        <p14:creationId xmlns:p14="http://schemas.microsoft.com/office/powerpoint/2010/main" val="119447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fiboway</dc:creator>
  <cp:lastModifiedBy>fiboway</cp:lastModifiedBy>
  <cp:revision>7</cp:revision>
  <dcterms:created xsi:type="dcterms:W3CDTF">2018-10-23T16:15:57Z</dcterms:created>
  <dcterms:modified xsi:type="dcterms:W3CDTF">2018-10-23T17:08:24Z</dcterms:modified>
</cp:coreProperties>
</file>