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howGuides="1">
      <p:cViewPr varScale="1">
        <p:scale>
          <a:sx n="119" d="100"/>
          <a:sy n="119" d="100"/>
        </p:scale>
        <p:origin x="14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261686" y="1240866"/>
            <a:ext cx="6527431" cy="558348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60873" y="2897048"/>
            <a:ext cx="1246794" cy="229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>
            <a:off x="113961" y="2646796"/>
            <a:ext cx="50465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32749" y="244904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60923" y="3608333"/>
            <a:ext cx="1432993" cy="2558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60873" y="6182017"/>
            <a:ext cx="1232229" cy="23087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714509"/>
            <a:ext cx="1232231" cy="2291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16894" y="495134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70362" y="6485567"/>
            <a:ext cx="1232228" cy="24094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905241" y="248449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096094" y="2546790"/>
            <a:ext cx="365504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57289" y="3258276"/>
            <a:ext cx="1248524" cy="2132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733764" y="2909120"/>
            <a:ext cx="1090215" cy="5641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203157" y="3439726"/>
            <a:ext cx="2183031" cy="5957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453151" y="4189733"/>
            <a:ext cx="3651391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805813" y="2286000"/>
            <a:ext cx="1724156" cy="10788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02000" y="3541801"/>
            <a:ext cx="2783770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036803" y="2243114"/>
            <a:ext cx="1450280" cy="153605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2655808" y="3423295"/>
            <a:ext cx="4011456" cy="17368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506259" y="3582332"/>
            <a:ext cx="4320042" cy="17273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771772" y="-531912"/>
            <a:ext cx="170724" cy="4434948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627330" y="5495142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>
            <a:off x="674344" y="248449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06034" y="1787633"/>
            <a:ext cx="725569" cy="17223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49725" y="4502600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405815" y="2704942"/>
            <a:ext cx="2543096" cy="1705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93732" y="2670540"/>
            <a:ext cx="3580875" cy="22506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97424" y="521442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30EB05E3-1734-1A41-BC15-474E59749641}"/>
              </a:ext>
            </a:extLst>
          </p:cNvPr>
          <p:cNvSpPr/>
          <p:nvPr/>
        </p:nvSpPr>
        <p:spPr>
          <a:xfrm>
            <a:off x="2604672" y="5202793"/>
            <a:ext cx="1234649" cy="2195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D2CD4904-379B-D247-960D-BDDBE8788432}"/>
              </a:ext>
            </a:extLst>
          </p:cNvPr>
          <p:cNvSpPr/>
          <p:nvPr/>
        </p:nvSpPr>
        <p:spPr>
          <a:xfrm>
            <a:off x="2607571" y="5613203"/>
            <a:ext cx="1215402" cy="24627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OccasionListPanel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95B09A2D-7584-894A-ACAF-E304CEFB36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4229" y="4437399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CECF2D79-9ADD-A945-BAA9-E9A8684D25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380" y="4857086"/>
            <a:ext cx="1162804" cy="595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3E2E3EA7-CAF9-F943-8BBD-38108F8806DC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701832" y="5737512"/>
            <a:ext cx="1164474" cy="5725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E923AF1-1555-6743-9645-BBACD6D8E2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0589" y="4967046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33A7AE17-DA38-E34D-9E52-EDEB7CEE89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0590" y="5420550"/>
            <a:ext cx="126087" cy="10082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11">
            <a:extLst>
              <a:ext uri="{FF2B5EF4-FFF2-40B4-BE49-F238E27FC236}">
                <a16:creationId xmlns:a16="http://schemas.microsoft.com/office/drawing/2014/main" id="{BF3D157F-9BDF-124F-A896-A80D11B57DAF}"/>
              </a:ext>
            </a:extLst>
          </p:cNvPr>
          <p:cNvSpPr/>
          <p:nvPr/>
        </p:nvSpPr>
        <p:spPr>
          <a:xfrm>
            <a:off x="4260597" y="542587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8" name="Rectangle 11">
            <a:extLst>
              <a:ext uri="{FF2B5EF4-FFF2-40B4-BE49-F238E27FC236}">
                <a16:creationId xmlns:a16="http://schemas.microsoft.com/office/drawing/2014/main" id="{96A99AF1-583F-364A-9176-9ACFF1A9E258}"/>
              </a:ext>
            </a:extLst>
          </p:cNvPr>
          <p:cNvSpPr/>
          <p:nvPr/>
        </p:nvSpPr>
        <p:spPr>
          <a:xfrm>
            <a:off x="4272863" y="585948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OccasionCard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73A7F5F9-91B8-9A48-8B1D-73AFD71FD2F0}"/>
              </a:ext>
            </a:extLst>
          </p:cNvPr>
          <p:cNvCxnSpPr>
            <a:cxnSpLocks/>
            <a:endCxn id="127" idx="3"/>
          </p:cNvCxnSpPr>
          <p:nvPr/>
        </p:nvCxnSpPr>
        <p:spPr>
          <a:xfrm rot="5400000">
            <a:off x="4015189" y="4029516"/>
            <a:ext cx="2801099" cy="2284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50C94ECD-A38A-9B42-94AF-FAC47F6880A3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4033120" y="4481051"/>
            <a:ext cx="2777501" cy="2162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064011E4-9E7D-9946-AF6B-BB14FAC84F5A}"/>
              </a:ext>
            </a:extLst>
          </p:cNvPr>
          <p:cNvSpPr/>
          <p:nvPr/>
        </p:nvSpPr>
        <p:spPr>
          <a:xfrm flipV="1">
            <a:off x="4497424" y="569912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1632A3BF-02C9-024D-BE42-ECF32477AF30}"/>
              </a:ext>
            </a:extLst>
          </p:cNvPr>
          <p:cNvSpPr/>
          <p:nvPr/>
        </p:nvSpPr>
        <p:spPr>
          <a:xfrm flipV="1">
            <a:off x="4497423" y="615249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D204DFAE-C583-F645-8CE2-EBA4816F13CD}"/>
              </a:ext>
            </a:extLst>
          </p:cNvPr>
          <p:cNvSpPr/>
          <p:nvPr/>
        </p:nvSpPr>
        <p:spPr>
          <a:xfrm>
            <a:off x="2550995" y="3976258"/>
            <a:ext cx="1491362" cy="26971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OccasionBrowserPanel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807D58B8-9F3C-454B-BAD6-62EAE527068A}"/>
              </a:ext>
            </a:extLst>
          </p:cNvPr>
          <p:cNvSpPr/>
          <p:nvPr/>
        </p:nvSpPr>
        <p:spPr>
          <a:xfrm>
            <a:off x="2563948" y="4343813"/>
            <a:ext cx="1432993" cy="2558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5" name="Elbow Connector 63">
            <a:extLst>
              <a:ext uri="{FF2B5EF4-FFF2-40B4-BE49-F238E27FC236}">
                <a16:creationId xmlns:a16="http://schemas.microsoft.com/office/drawing/2014/main" id="{7F1A5A63-758D-1A4A-ADDF-2115479ECA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4654" y="3298343"/>
            <a:ext cx="1090215" cy="5641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8F425620-0EF1-6640-98ED-82D4824457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0258" y="2913793"/>
            <a:ext cx="365504" cy="5640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2018-11-12T06:55:02Z</cp:lastPrinted>
  <dcterms:created xsi:type="dcterms:W3CDTF">2017-01-07T09:51:36Z</dcterms:created>
  <dcterms:modified xsi:type="dcterms:W3CDTF">2018-11-12T06:58:42Z</dcterms:modified>
</cp:coreProperties>
</file>