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-494" y="-147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293709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112465" y="3440185"/>
            <a:ext cx="2236632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384702" y="3432702"/>
            <a:ext cx="2236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1449" y="3514563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893931" y="3600894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4463" y="3602324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2"/>
            <a:endCxn id="73" idx="0"/>
          </p:cNvCxnSpPr>
          <p:nvPr/>
        </p:nvCxnSpPr>
        <p:spPr>
          <a:xfrm rot="5400000">
            <a:off x="8113896" y="3637509"/>
            <a:ext cx="262826" cy="57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162" y="3769210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XmlAdapted</a:t>
            </a: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Restaurant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5" name="Rectangle 8">
            <a:extLst>
              <a:ext uri="{FF2B5EF4-FFF2-40B4-BE49-F238E27FC236}">
                <a16:creationId xmlns:a16="http://schemas.microsoft.com/office/drawing/2014/main" id="{09EEF98D-9166-4435-9891-996FD143F682}"/>
              </a:ext>
            </a:extLst>
          </p:cNvPr>
          <p:cNvSpPr/>
          <p:nvPr/>
        </p:nvSpPr>
        <p:spPr>
          <a:xfrm>
            <a:off x="2873943" y="3638483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UsersStorage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158225-0852-4688-8CC1-5698D42A7569}"/>
              </a:ext>
            </a:extLst>
          </p:cNvPr>
          <p:cNvCxnSpPr>
            <a:stCxn id="47" idx="3"/>
            <a:endCxn id="45" idx="1"/>
          </p:cNvCxnSpPr>
          <p:nvPr/>
        </p:nvCxnSpPr>
        <p:spPr>
          <a:xfrm>
            <a:off x="2653133" y="3806579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7" name="Flowchart: Decision 96">
            <a:extLst>
              <a:ext uri="{FF2B5EF4-FFF2-40B4-BE49-F238E27FC236}">
                <a16:creationId xmlns:a16="http://schemas.microsoft.com/office/drawing/2014/main" id="{88E3EA8F-D62F-4F83-9D92-EE15694EDDAF}"/>
              </a:ext>
            </a:extLst>
          </p:cNvPr>
          <p:cNvSpPr/>
          <p:nvPr/>
        </p:nvSpPr>
        <p:spPr>
          <a:xfrm>
            <a:off x="2417085" y="3719889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48" name="Elbow Connector 63">
            <a:extLst>
              <a:ext uri="{FF2B5EF4-FFF2-40B4-BE49-F238E27FC236}">
                <a16:creationId xmlns:a16="http://schemas.microsoft.com/office/drawing/2014/main" id="{64268BAE-225B-42E0-AF45-64B62913D3C3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 flipV="1">
            <a:off x="4394804" y="3811863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9" name="Isosceles Triangle 102">
            <a:extLst>
              <a:ext uri="{FF2B5EF4-FFF2-40B4-BE49-F238E27FC236}">
                <a16:creationId xmlns:a16="http://schemas.microsoft.com/office/drawing/2014/main" id="{60E28081-6F0C-486A-91CE-635E4CEFEE4A}"/>
              </a:ext>
            </a:extLst>
          </p:cNvPr>
          <p:cNvSpPr/>
          <p:nvPr/>
        </p:nvSpPr>
        <p:spPr>
          <a:xfrm rot="5400000" flipV="1">
            <a:off x="4171790" y="3724102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1" name="Elbow Connector 122">
            <a:extLst>
              <a:ext uri="{FF2B5EF4-FFF2-40B4-BE49-F238E27FC236}">
                <a16:creationId xmlns:a16="http://schemas.microsoft.com/office/drawing/2014/main" id="{3C933A7B-AADA-4948-AC91-3AE19CE562AF}"/>
              </a:ext>
            </a:extLst>
          </p:cNvPr>
          <p:cNvCxnSpPr>
            <a:stCxn id="53" idx="3"/>
            <a:endCxn id="67" idx="1"/>
          </p:cNvCxnSpPr>
          <p:nvPr/>
        </p:nvCxnSpPr>
        <p:spPr>
          <a:xfrm>
            <a:off x="5787963" y="3811863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3" name="Rectangle 8">
            <a:extLst>
              <a:ext uri="{FF2B5EF4-FFF2-40B4-BE49-F238E27FC236}">
                <a16:creationId xmlns:a16="http://schemas.microsoft.com/office/drawing/2014/main" id="{E89A788D-4B1F-47E1-AA1C-C43B2C0F30BD}"/>
              </a:ext>
            </a:extLst>
          </p:cNvPr>
          <p:cNvSpPr/>
          <p:nvPr/>
        </p:nvSpPr>
        <p:spPr>
          <a:xfrm>
            <a:off x="4618128" y="3638483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XmlUsersStorage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Rectangle 8">
            <a:extLst>
              <a:ext uri="{FF2B5EF4-FFF2-40B4-BE49-F238E27FC236}">
                <a16:creationId xmlns:a16="http://schemas.microsoft.com/office/drawing/2014/main" id="{BD411526-7F42-4A64-B048-EAC9F4F15F8D}"/>
              </a:ext>
            </a:extLst>
          </p:cNvPr>
          <p:cNvSpPr/>
          <p:nvPr/>
        </p:nvSpPr>
        <p:spPr>
          <a:xfrm>
            <a:off x="6016563" y="3640453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Users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0EF4C7CA-2774-4873-AA18-4F65BFF07661}"/>
              </a:ext>
            </a:extLst>
          </p:cNvPr>
          <p:cNvSpPr/>
          <p:nvPr/>
        </p:nvSpPr>
        <p:spPr>
          <a:xfrm>
            <a:off x="6702288" y="4443042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XmlAdapted</a:t>
            </a: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User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0" name="Elbow Connector 122">
            <a:extLst>
              <a:ext uri="{FF2B5EF4-FFF2-40B4-BE49-F238E27FC236}">
                <a16:creationId xmlns:a16="http://schemas.microsoft.com/office/drawing/2014/main" id="{026C915B-20D2-46C9-97BA-2DFBC89BD0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52912" y="4210145"/>
            <a:ext cx="3264004" cy="232314"/>
          </a:xfrm>
          <a:prstGeom prst="bentConnector3">
            <a:avLst>
              <a:gd name="adj1" fmla="val 99959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01" name="Rectangle 8">
            <a:extLst>
              <a:ext uri="{FF2B5EF4-FFF2-40B4-BE49-F238E27FC236}">
                <a16:creationId xmlns:a16="http://schemas.microsoft.com/office/drawing/2014/main" id="{2ECBE58E-8FE1-4681-A904-132EFCDD2999}"/>
              </a:ext>
            </a:extLst>
          </p:cNvPr>
          <p:cNvSpPr/>
          <p:nvPr/>
        </p:nvSpPr>
        <p:spPr>
          <a:xfrm>
            <a:off x="2801638" y="4460002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XmlAdapted</a:t>
            </a: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Friendship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BD3EDCCE-4F9A-4311-9474-0C7CE05BED25}"/>
              </a:ext>
            </a:extLst>
          </p:cNvPr>
          <p:cNvSpPr/>
          <p:nvPr/>
        </p:nvSpPr>
        <p:spPr>
          <a:xfrm>
            <a:off x="4101986" y="4451213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XmlAdapted</a:t>
            </a: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Jio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CA42AD18-DC10-4BA4-87E3-0592DAEFD80B}"/>
              </a:ext>
            </a:extLst>
          </p:cNvPr>
          <p:cNvSpPr/>
          <p:nvPr/>
        </p:nvSpPr>
        <p:spPr>
          <a:xfrm>
            <a:off x="5402334" y="4451213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XmlAdapted</a:t>
            </a: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Debt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4" name="Elbow Connector 122">
            <a:extLst>
              <a:ext uri="{FF2B5EF4-FFF2-40B4-BE49-F238E27FC236}">
                <a16:creationId xmlns:a16="http://schemas.microsoft.com/office/drawing/2014/main" id="{960C810F-A146-4ADE-99FF-69946BFB0E5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24459" y="4208174"/>
            <a:ext cx="1885262" cy="234283"/>
          </a:xfrm>
          <a:prstGeom prst="bentConnector3">
            <a:avLst>
              <a:gd name="adj1" fmla="val 100119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06" name="Elbow Connector 122">
            <a:extLst>
              <a:ext uri="{FF2B5EF4-FFF2-40B4-BE49-F238E27FC236}">
                <a16:creationId xmlns:a16="http://schemas.microsoft.com/office/drawing/2014/main" id="{709383B5-1681-451D-BCA9-20E9F2C0E2A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16564" y="4206202"/>
            <a:ext cx="536639" cy="216917"/>
          </a:xfrm>
          <a:prstGeom prst="bentConnector3">
            <a:avLst>
              <a:gd name="adj1" fmla="val 99698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21" name="Elbow Connector 122">
            <a:extLst>
              <a:ext uri="{FF2B5EF4-FFF2-40B4-BE49-F238E27FC236}">
                <a16:creationId xmlns:a16="http://schemas.microsoft.com/office/drawing/2014/main" id="{B58AEB45-3159-4170-A713-C768940D8BD2}"/>
              </a:ext>
            </a:extLst>
          </p:cNvPr>
          <p:cNvCxnSpPr>
            <a:cxnSpLocks/>
          </p:cNvCxnSpPr>
          <p:nvPr/>
        </p:nvCxnSpPr>
        <p:spPr>
          <a:xfrm>
            <a:off x="6616916" y="4206202"/>
            <a:ext cx="748272" cy="216917"/>
          </a:xfrm>
          <a:prstGeom prst="bentConnector3">
            <a:avLst>
              <a:gd name="adj1" fmla="val 99899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22" name="Elbow Connector 122">
            <a:extLst>
              <a:ext uri="{FF2B5EF4-FFF2-40B4-BE49-F238E27FC236}">
                <a16:creationId xmlns:a16="http://schemas.microsoft.com/office/drawing/2014/main" id="{57FF9698-3AF8-4B3F-90F5-F3B766A0E4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78137" y="4105389"/>
            <a:ext cx="184008" cy="406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5" name="Rectangle 8">
            <a:extLst>
              <a:ext uri="{FF2B5EF4-FFF2-40B4-BE49-F238E27FC236}">
                <a16:creationId xmlns:a16="http://schemas.microsoft.com/office/drawing/2014/main" id="{96DEF2F1-8747-4D62-AAF3-574BED3B654B}"/>
              </a:ext>
            </a:extLst>
          </p:cNvPr>
          <p:cNvSpPr/>
          <p:nvPr/>
        </p:nvSpPr>
        <p:spPr>
          <a:xfrm>
            <a:off x="7615162" y="2535129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XmlAdapted</a:t>
            </a: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Reviews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Rectangle 8">
            <a:extLst>
              <a:ext uri="{FF2B5EF4-FFF2-40B4-BE49-F238E27FC236}">
                <a16:creationId xmlns:a16="http://schemas.microsoft.com/office/drawing/2014/main" id="{1D62ED43-BEB3-44F3-8F46-562050376ECB}"/>
              </a:ext>
            </a:extLst>
          </p:cNvPr>
          <p:cNvSpPr/>
          <p:nvPr/>
        </p:nvSpPr>
        <p:spPr>
          <a:xfrm>
            <a:off x="6002328" y="2541243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XmlAdapted</a:t>
            </a: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UserReviews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9" name="Elbow Connector 122">
            <a:extLst>
              <a:ext uri="{FF2B5EF4-FFF2-40B4-BE49-F238E27FC236}">
                <a16:creationId xmlns:a16="http://schemas.microsoft.com/office/drawing/2014/main" id="{F5E8F3D7-6D35-4873-A591-DA2BDBA2E2C9}"/>
              </a:ext>
            </a:extLst>
          </p:cNvPr>
          <p:cNvCxnSpPr>
            <a:cxnSpLocks/>
            <a:stCxn id="55" idx="2"/>
            <a:endCxn id="74" idx="0"/>
          </p:cNvCxnSpPr>
          <p:nvPr/>
        </p:nvCxnSpPr>
        <p:spPr>
          <a:xfrm rot="16200000" flipH="1">
            <a:off x="8106442" y="3020468"/>
            <a:ext cx="277735" cy="57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122">
            <a:extLst>
              <a:ext uri="{FF2B5EF4-FFF2-40B4-BE49-F238E27FC236}">
                <a16:creationId xmlns:a16="http://schemas.microsoft.com/office/drawing/2014/main" id="{76AB4F4A-5B5A-41F2-B3B8-7A1A32FAA115}"/>
              </a:ext>
            </a:extLst>
          </p:cNvPr>
          <p:cNvCxnSpPr>
            <a:cxnSpLocks/>
            <a:stCxn id="55" idx="1"/>
            <a:endCxn id="57" idx="3"/>
          </p:cNvCxnSpPr>
          <p:nvPr/>
        </p:nvCxnSpPr>
        <p:spPr>
          <a:xfrm rot="10800000" flipV="1">
            <a:off x="7262046" y="2708509"/>
            <a:ext cx="353116" cy="6114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35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Evan Mok</cp:lastModifiedBy>
  <cp:revision>62</cp:revision>
  <dcterms:created xsi:type="dcterms:W3CDTF">2016-07-22T14:33:02Z</dcterms:created>
  <dcterms:modified xsi:type="dcterms:W3CDTF">2018-10-28T01:23:51Z</dcterms:modified>
</cp:coreProperties>
</file>