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howGuides="1">
      <p:cViewPr>
        <p:scale>
          <a:sx n="100" d="100"/>
          <a:sy n="100" d="100"/>
        </p:scale>
        <p:origin x="142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68738" y="1863381"/>
            <a:ext cx="3204000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6120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6"/>
            <a:ext cx="0" cy="550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0"/>
            <a:ext cx="152400" cy="46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9560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0899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36992" y="1365810"/>
            <a:ext cx="154408" cy="14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329287" y="2118306"/>
            <a:ext cx="0" cy="38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53087" y="211830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4117" y="1013212"/>
            <a:ext cx="1719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createJio</a:t>
            </a:r>
            <a:r>
              <a:rPr lang="en-US" sz="1400" dirty="0">
                <a:solidFill>
                  <a:srgbClr val="0070C0"/>
                </a:solidFill>
              </a:rPr>
              <a:t>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94384" y="1512340"/>
            <a:ext cx="32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9052" y="27475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67520" y="1878232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17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11" y="59319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44165" y="2958883"/>
            <a:ext cx="161322" cy="27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957181"/>
            <a:ext cx="8408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createJio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63358" y="919628"/>
            <a:ext cx="12137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createJio</a:t>
            </a:r>
            <a:r>
              <a:rPr lang="en-US" dirty="0"/>
              <a:t>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49683" y="548278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2382" y="568686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26710" y="2543404"/>
            <a:ext cx="110492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UserData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733800"/>
            <a:ext cx="129933" cy="1008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458881" y="190582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360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74740" y="3162681"/>
            <a:ext cx="169200" cy="2376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410200" y="3193090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17584" y="59888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971799"/>
            <a:ext cx="356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708245" y="1363918"/>
            <a:ext cx="1805951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68926" y="5728175"/>
            <a:ext cx="367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0" cy="324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BB15F-9CBE-FD42-9E3E-315F6616E136}"/>
              </a:ext>
            </a:extLst>
          </p:cNvPr>
          <p:cNvSpPr/>
          <p:nvPr/>
        </p:nvSpPr>
        <p:spPr>
          <a:xfrm>
            <a:off x="4372471" y="1600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3913046" y="1076235"/>
            <a:ext cx="1738800" cy="5373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CreateJio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3142" y="3981738"/>
            <a:ext cx="12995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getAcceptedUsers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41910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405487" y="55386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BAB8A1-25FD-0145-B864-FF34EA92D167}"/>
              </a:ext>
            </a:extLst>
          </p:cNvPr>
          <p:cNvCxnSpPr>
            <a:cxnSpLocks/>
          </p:cNvCxnSpPr>
          <p:nvPr/>
        </p:nvCxnSpPr>
        <p:spPr>
          <a:xfrm>
            <a:off x="4459864" y="169442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974318-C931-3C4C-BAC5-6168A8F5C68C}"/>
              </a:ext>
            </a:extLst>
          </p:cNvPr>
          <p:cNvSpPr/>
          <p:nvPr/>
        </p:nvSpPr>
        <p:spPr>
          <a:xfrm>
            <a:off x="4361673" y="1970428"/>
            <a:ext cx="161322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2944DEF3-6C25-EA4B-9D4B-B995FFB297DB}"/>
              </a:ext>
            </a:extLst>
          </p:cNvPr>
          <p:cNvSpPr/>
          <p:nvPr/>
        </p:nvSpPr>
        <p:spPr>
          <a:xfrm>
            <a:off x="4876800" y="179657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c:CreateJio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46762C-5F51-8641-B8A2-2BE17D81DD36}"/>
              </a:ext>
            </a:extLst>
          </p:cNvPr>
          <p:cNvCxnSpPr>
            <a:cxnSpLocks/>
          </p:cNvCxnSpPr>
          <p:nvPr/>
        </p:nvCxnSpPr>
        <p:spPr>
          <a:xfrm flipV="1">
            <a:off x="3581400" y="1983474"/>
            <a:ext cx="79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7C7663-38D0-A04C-9507-853F5C07623A}"/>
              </a:ext>
            </a:extLst>
          </p:cNvPr>
          <p:cNvSpPr txBox="1"/>
          <p:nvPr/>
        </p:nvSpPr>
        <p:spPr>
          <a:xfrm>
            <a:off x="3603687" y="1983474"/>
            <a:ext cx="7561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0B08FC-FF0D-3740-B7B7-A3FF3432C2FE}"/>
              </a:ext>
            </a:extLst>
          </p:cNvPr>
          <p:cNvCxnSpPr>
            <a:cxnSpLocks/>
          </p:cNvCxnSpPr>
          <p:nvPr/>
        </p:nvCxnSpPr>
        <p:spPr>
          <a:xfrm flipV="1">
            <a:off x="4509568" y="2092964"/>
            <a:ext cx="36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620528-C404-A243-AAFF-E13EE128DD6B}"/>
              </a:ext>
            </a:extLst>
          </p:cNvPr>
          <p:cNvCxnSpPr/>
          <p:nvPr/>
        </p:nvCxnSpPr>
        <p:spPr>
          <a:xfrm>
            <a:off x="4539903" y="239566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879EF3-19F8-6143-AA82-E1CE67AABC9D}"/>
              </a:ext>
            </a:extLst>
          </p:cNvPr>
          <p:cNvCxnSpPr/>
          <p:nvPr/>
        </p:nvCxnSpPr>
        <p:spPr>
          <a:xfrm>
            <a:off x="3603687" y="250871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127FB6-EF1B-F74C-8B52-43AC072532CC}"/>
              </a:ext>
            </a:extLst>
          </p:cNvPr>
          <p:cNvSpPr/>
          <p:nvPr/>
        </p:nvSpPr>
        <p:spPr>
          <a:xfrm>
            <a:off x="4686370" y="3375707"/>
            <a:ext cx="4392000" cy="158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A55D01-CACD-B448-8069-B0FED3F766E0}"/>
              </a:ext>
            </a:extLst>
          </p:cNvPr>
          <p:cNvSpPr/>
          <p:nvPr/>
        </p:nvSpPr>
        <p:spPr>
          <a:xfrm>
            <a:off x="4669905" y="3375208"/>
            <a:ext cx="504000" cy="2922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13F3C-9219-0D44-9911-6BBCDE61A989}"/>
              </a:ext>
            </a:extLst>
          </p:cNvPr>
          <p:cNvSpPr txBox="1"/>
          <p:nvPr/>
        </p:nvSpPr>
        <p:spPr>
          <a:xfrm>
            <a:off x="5375165" y="3352800"/>
            <a:ext cx="1003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groupjio</a:t>
            </a:r>
            <a:r>
              <a:rPr lang="en-US" sz="1600" dirty="0"/>
              <a:t>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762559-E8DA-2741-8BC4-547DC2561453}"/>
              </a:ext>
            </a:extLst>
          </p:cNvPr>
          <p:cNvSpPr txBox="1"/>
          <p:nvPr/>
        </p:nvSpPr>
        <p:spPr>
          <a:xfrm>
            <a:off x="7086600" y="3497542"/>
            <a:ext cx="131996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getGroupHashmap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296ACA-E198-FE47-A764-1C6DC9C54C81}"/>
              </a:ext>
            </a:extLst>
          </p:cNvPr>
          <p:cNvCxnSpPr>
            <a:cxnSpLocks/>
          </p:cNvCxnSpPr>
          <p:nvPr/>
        </p:nvCxnSpPr>
        <p:spPr>
          <a:xfrm>
            <a:off x="7023560" y="3733800"/>
            <a:ext cx="14760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E4A35A-AD76-D445-8170-AF155A322289}"/>
              </a:ext>
            </a:extLst>
          </p:cNvPr>
          <p:cNvCxnSpPr>
            <a:cxnSpLocks/>
          </p:cNvCxnSpPr>
          <p:nvPr/>
        </p:nvCxnSpPr>
        <p:spPr>
          <a:xfrm flipV="1">
            <a:off x="7036490" y="387206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AB8C4B-44C0-9F4D-91E6-3EFA69A3B4F3}"/>
              </a:ext>
            </a:extLst>
          </p:cNvPr>
          <p:cNvCxnSpPr>
            <a:cxnSpLocks/>
          </p:cNvCxnSpPr>
          <p:nvPr/>
        </p:nvCxnSpPr>
        <p:spPr>
          <a:xfrm flipV="1">
            <a:off x="7043991" y="4310834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43797E-C2F4-E84E-9136-153C3517AD92}"/>
              </a:ext>
            </a:extLst>
          </p:cNvPr>
          <p:cNvSpPr txBox="1"/>
          <p:nvPr/>
        </p:nvSpPr>
        <p:spPr>
          <a:xfrm>
            <a:off x="7101862" y="4451942"/>
            <a:ext cx="12995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addJio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7E5B9EC-765E-EC49-949D-4F2E46514E80}"/>
              </a:ext>
            </a:extLst>
          </p:cNvPr>
          <p:cNvCxnSpPr>
            <a:cxnSpLocks/>
          </p:cNvCxnSpPr>
          <p:nvPr/>
        </p:nvCxnSpPr>
        <p:spPr>
          <a:xfrm>
            <a:off x="7052711" y="4661204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0D68A85-06FC-384A-8B55-758518A75714}"/>
              </a:ext>
            </a:extLst>
          </p:cNvPr>
          <p:cNvCxnSpPr>
            <a:cxnSpLocks/>
          </p:cNvCxnSpPr>
          <p:nvPr/>
        </p:nvCxnSpPr>
        <p:spPr>
          <a:xfrm>
            <a:off x="5421952" y="48186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85FE38-174E-5E42-8164-E0DD0BE7541D}"/>
              </a:ext>
            </a:extLst>
          </p:cNvPr>
          <p:cNvSpPr/>
          <p:nvPr/>
        </p:nvSpPr>
        <p:spPr>
          <a:xfrm>
            <a:off x="8514207" y="5257800"/>
            <a:ext cx="129933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18950C-8759-9E4D-9F92-DA158565D441}"/>
              </a:ext>
            </a:extLst>
          </p:cNvPr>
          <p:cNvSpPr/>
          <p:nvPr/>
        </p:nvSpPr>
        <p:spPr>
          <a:xfrm>
            <a:off x="4686370" y="4962671"/>
            <a:ext cx="4392000" cy="68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7BABE8-64C8-9B4F-B727-39CE5D03F16A}"/>
              </a:ext>
            </a:extLst>
          </p:cNvPr>
          <p:cNvSpPr txBox="1"/>
          <p:nvPr/>
        </p:nvSpPr>
        <p:spPr>
          <a:xfrm>
            <a:off x="5375165" y="493976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907F48-307A-AF45-8BDA-774F57F875DF}"/>
              </a:ext>
            </a:extLst>
          </p:cNvPr>
          <p:cNvSpPr txBox="1"/>
          <p:nvPr/>
        </p:nvSpPr>
        <p:spPr>
          <a:xfrm>
            <a:off x="7089164" y="5075869"/>
            <a:ext cx="12995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addJio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4D0036-D6A3-F948-99B0-C3913C710F13}"/>
              </a:ext>
            </a:extLst>
          </p:cNvPr>
          <p:cNvCxnSpPr>
            <a:cxnSpLocks/>
          </p:cNvCxnSpPr>
          <p:nvPr/>
        </p:nvCxnSpPr>
        <p:spPr>
          <a:xfrm>
            <a:off x="7040013" y="528513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A5D2D-5E04-4644-B1D5-DD361E2B2EA5}"/>
              </a:ext>
            </a:extLst>
          </p:cNvPr>
          <p:cNvCxnSpPr>
            <a:cxnSpLocks/>
          </p:cNvCxnSpPr>
          <p:nvPr/>
        </p:nvCxnSpPr>
        <p:spPr>
          <a:xfrm>
            <a:off x="7036490" y="47471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CACA9E-DF2C-2F4A-B36F-ADB8D89A2A96}"/>
              </a:ext>
            </a:extLst>
          </p:cNvPr>
          <p:cNvCxnSpPr>
            <a:cxnSpLocks/>
          </p:cNvCxnSpPr>
          <p:nvPr/>
        </p:nvCxnSpPr>
        <p:spPr>
          <a:xfrm>
            <a:off x="7052711" y="5437800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51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Yong Poo</cp:lastModifiedBy>
  <cp:revision>110</cp:revision>
  <dcterms:created xsi:type="dcterms:W3CDTF">2016-07-22T14:33:02Z</dcterms:created>
  <dcterms:modified xsi:type="dcterms:W3CDTF">2018-11-11T08:26:09Z</dcterms:modified>
</cp:coreProperties>
</file>