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816" y="4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2133600" y="838200"/>
            <a:ext cx="4376664" cy="4019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7364" y="2003371"/>
            <a:ext cx="14082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addPoll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pollName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40" name="Rectangle 62"/>
          <p:cNvSpPr/>
          <p:nvPr/>
        </p:nvSpPr>
        <p:spPr>
          <a:xfrm>
            <a:off x="2235236" y="12577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2656054" y="1557917"/>
            <a:ext cx="1472" cy="31581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561751" y="2209800"/>
            <a:ext cx="156464" cy="1862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313949" y="2209800"/>
            <a:ext cx="12478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717368" y="2590806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718215" y="390322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350143" y="4072104"/>
            <a:ext cx="1289840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DF2AE418-3A0B-42D6-997D-A7B42A902C00}"/>
              </a:ext>
            </a:extLst>
          </p:cNvPr>
          <p:cNvSpPr/>
          <p:nvPr/>
        </p:nvSpPr>
        <p:spPr>
          <a:xfrm>
            <a:off x="3843276" y="12577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6CC597-E4A4-4A85-8FD4-BD59FBE9F09D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264094" y="1557917"/>
            <a:ext cx="31699" cy="31581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5FA5013-7800-4276-A0B1-826BBC6C1525}"/>
              </a:ext>
            </a:extLst>
          </p:cNvPr>
          <p:cNvSpPr/>
          <p:nvPr/>
        </p:nvSpPr>
        <p:spPr>
          <a:xfrm>
            <a:off x="4187584" y="2590806"/>
            <a:ext cx="202503" cy="13225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CB9770-0EA5-4697-9D01-0688B6249C78}"/>
              </a:ext>
            </a:extLst>
          </p:cNvPr>
          <p:cNvCxnSpPr>
            <a:cxnSpLocks/>
          </p:cNvCxnSpPr>
          <p:nvPr/>
        </p:nvCxnSpPr>
        <p:spPr>
          <a:xfrm>
            <a:off x="4390087" y="2971800"/>
            <a:ext cx="11176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AD7A6-C452-4728-802E-791BF7296C3B}"/>
              </a:ext>
            </a:extLst>
          </p:cNvPr>
          <p:cNvCxnSpPr>
            <a:cxnSpLocks/>
          </p:cNvCxnSpPr>
          <p:nvPr/>
        </p:nvCxnSpPr>
        <p:spPr>
          <a:xfrm flipV="1">
            <a:off x="4395706" y="357586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670DE3-A29E-48BF-8C4A-9D2D45C6FE03}"/>
              </a:ext>
            </a:extLst>
          </p:cNvPr>
          <p:cNvCxnSpPr>
            <a:cxnSpLocks/>
          </p:cNvCxnSpPr>
          <p:nvPr/>
        </p:nvCxnSpPr>
        <p:spPr>
          <a:xfrm>
            <a:off x="5867316" y="3291387"/>
            <a:ext cx="8770" cy="138600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7099495-85DE-4195-A16B-37B4D20B2304}"/>
              </a:ext>
            </a:extLst>
          </p:cNvPr>
          <p:cNvSpPr/>
          <p:nvPr/>
        </p:nvSpPr>
        <p:spPr>
          <a:xfrm>
            <a:off x="5805480" y="3111676"/>
            <a:ext cx="129654" cy="4570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008AB26D-B10D-4F5D-A1E0-E3D4FD47E317}"/>
              </a:ext>
            </a:extLst>
          </p:cNvPr>
          <p:cNvSpPr/>
          <p:nvPr/>
        </p:nvSpPr>
        <p:spPr>
          <a:xfrm>
            <a:off x="5507743" y="281280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p:Poll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5DDB83-3662-427F-AF94-9C8117F4A738}"/>
              </a:ext>
            </a:extLst>
          </p:cNvPr>
          <p:cNvSpPr txBox="1"/>
          <p:nvPr/>
        </p:nvSpPr>
        <p:spPr>
          <a:xfrm>
            <a:off x="3287948" y="3919705"/>
            <a:ext cx="127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E927EC-1E87-41A6-9783-8EC3B90BD352}"/>
              </a:ext>
            </a:extLst>
          </p:cNvPr>
          <p:cNvSpPr txBox="1"/>
          <p:nvPr/>
        </p:nvSpPr>
        <p:spPr>
          <a:xfrm>
            <a:off x="2645403" y="2367628"/>
            <a:ext cx="14082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addPoll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pollName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4CB225-1968-4DED-A56D-0FECB0BE1D9F}"/>
              </a:ext>
            </a:extLst>
          </p:cNvPr>
          <p:cNvSpPr txBox="1"/>
          <p:nvPr/>
        </p:nvSpPr>
        <p:spPr>
          <a:xfrm>
            <a:off x="1828800" y="4082534"/>
            <a:ext cx="127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0765A-4450-4AC9-9385-D21E7AC11415}"/>
              </a:ext>
            </a:extLst>
          </p:cNvPr>
          <p:cNvSpPr txBox="1"/>
          <p:nvPr/>
        </p:nvSpPr>
        <p:spPr>
          <a:xfrm>
            <a:off x="5129855" y="3581400"/>
            <a:ext cx="127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112</cp:revision>
  <dcterms:created xsi:type="dcterms:W3CDTF">2016-07-22T14:33:02Z</dcterms:created>
  <dcterms:modified xsi:type="dcterms:W3CDTF">2018-11-05T14:51:00Z</dcterms:modified>
</cp:coreProperties>
</file>