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816" y="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56052" y="118895"/>
            <a:ext cx="4376664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3006" y="163018"/>
            <a:ext cx="550328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78338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06151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4143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3238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4577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73772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968774" y="1612347"/>
            <a:ext cx="0" cy="26458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92574" y="161234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4293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7200" y="1045046"/>
            <a:ext cx="1704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execute(“vote </a:t>
            </a:r>
            <a:r>
              <a:rPr lang="en-US" sz="1100" dirty="0" err="1">
                <a:solidFill>
                  <a:srgbClr val="0070C0"/>
                </a:solidFill>
              </a:rPr>
              <a:t>i</a:t>
            </a:r>
            <a:r>
              <a:rPr lang="en-US" sz="1100" dirty="0">
                <a:solidFill>
                  <a:srgbClr val="0070C0"/>
                </a:solidFill>
              </a:rPr>
              <a:t>/1 o/12 Aug”)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804301" y="1501826"/>
            <a:ext cx="673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38614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804300" y="1878232"/>
            <a:ext cx="1164474" cy="101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86544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192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92574" y="273131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898845" y="2530238"/>
            <a:ext cx="140828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voteOption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pollIndex</a:t>
            </a:r>
            <a:r>
              <a:rPr lang="en-US" sz="1100" dirty="0">
                <a:solidFill>
                  <a:srgbClr val="7030A0"/>
                </a:solidFill>
              </a:rPr>
              <a:t>, option)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72181" y="1106151"/>
            <a:ext cx="21430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(“vote </a:t>
            </a:r>
            <a:r>
              <a:rPr lang="en-US" sz="1100" dirty="0" err="1"/>
              <a:t>i</a:t>
            </a:r>
            <a:r>
              <a:rPr lang="en-US" sz="1100" dirty="0"/>
              <a:t>/1 o/12 Aug”)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67947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0462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19985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57955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6378774" y="2049886"/>
            <a:ext cx="4395" cy="23391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284203" y="295810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44974" y="2975344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4340" y="423175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77746" y="1271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v:Vote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86543" y="2731314"/>
            <a:ext cx="35060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03438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87191" y="4036462"/>
            <a:ext cx="3586044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440667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440667" y="35649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072595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7583790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04609" y="2049886"/>
            <a:ext cx="4395" cy="23391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7910037" y="3182840"/>
            <a:ext cx="193412" cy="3922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8078934" y="32766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 flipV="1">
            <a:off x="8049552" y="34290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742F4-5D9F-4997-9425-49D495F6249E}"/>
              </a:ext>
            </a:extLst>
          </p:cNvPr>
          <p:cNvSpPr txBox="1"/>
          <p:nvPr/>
        </p:nvSpPr>
        <p:spPr>
          <a:xfrm>
            <a:off x="6444257" y="2724656"/>
            <a:ext cx="146138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addVoteToPoll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pollIndex</a:t>
            </a:r>
            <a:r>
              <a:rPr lang="en-US" sz="1100" dirty="0">
                <a:solidFill>
                  <a:srgbClr val="7030A0"/>
                </a:solidFill>
              </a:rPr>
              <a:t>, person, option)</a:t>
            </a:r>
            <a:endParaRPr lang="en-US" sz="11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>
            <a:off x="9651013" y="2038587"/>
            <a:ext cx="4395" cy="23391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9535872" y="3276600"/>
            <a:ext cx="180225" cy="167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9199503" y="173259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672A7D-A230-47D0-AA48-9C0AC3C8FB7B}"/>
              </a:ext>
            </a:extLst>
          </p:cNvPr>
          <p:cNvSpPr txBox="1"/>
          <p:nvPr/>
        </p:nvSpPr>
        <p:spPr>
          <a:xfrm>
            <a:off x="8063615" y="3048000"/>
            <a:ext cx="14613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addVote</a:t>
            </a:r>
            <a:r>
              <a:rPr lang="en-US" sz="1100" dirty="0">
                <a:solidFill>
                  <a:srgbClr val="7030A0"/>
                </a:solidFill>
              </a:rPr>
              <a:t>(person, option)</a:t>
            </a:r>
            <a:endParaRPr 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E5541F-678A-4B9D-B2A5-3E6F009C6828}"/>
              </a:ext>
            </a:extLst>
          </p:cNvPr>
          <p:cNvSpPr txBox="1"/>
          <p:nvPr/>
        </p:nvSpPr>
        <p:spPr>
          <a:xfrm>
            <a:off x="5642311" y="3759952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5DDB83-3662-427F-AF94-9C8117F4A738}"/>
              </a:ext>
            </a:extLst>
          </p:cNvPr>
          <p:cNvSpPr txBox="1"/>
          <p:nvPr/>
        </p:nvSpPr>
        <p:spPr>
          <a:xfrm>
            <a:off x="7010400" y="3581400"/>
            <a:ext cx="127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68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111</cp:revision>
  <dcterms:created xsi:type="dcterms:W3CDTF">2016-07-22T14:33:02Z</dcterms:created>
  <dcterms:modified xsi:type="dcterms:W3CDTF">2018-11-05T14:50:58Z</dcterms:modified>
</cp:coreProperties>
</file>