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493" autoAdjust="0"/>
    <p:restoredTop sz="94633"/>
  </p:normalViewPr>
  <p:slideViewPr>
    <p:cSldViewPr showGuides="1">
      <p:cViewPr>
        <p:scale>
          <a:sx n="100" d="100"/>
          <a:sy n="100" d="100"/>
        </p:scale>
        <p:origin x="1478" y="-11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24363" y="987463"/>
            <a:ext cx="7719335" cy="372549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707612" y="283925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  <a:endCxn id="46" idx="0"/>
          </p:cNvCxnSpPr>
          <p:nvPr/>
        </p:nvCxnSpPr>
        <p:spPr>
          <a:xfrm rot="5400000">
            <a:off x="3485753" y="2628423"/>
            <a:ext cx="302546" cy="1329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402370" y="1427686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94461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82640" cy="541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>
            <a:off x="2699663" y="1815890"/>
            <a:ext cx="271014" cy="187417"/>
          </a:xfrm>
          <a:prstGeom prst="triangle">
            <a:avLst>
              <a:gd name="adj" fmla="val 5576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cxnSpLocks/>
            <a:stCxn id="68" idx="3"/>
            <a:endCxn id="55" idx="1"/>
          </p:cNvCxnSpPr>
          <p:nvPr/>
        </p:nvCxnSpPr>
        <p:spPr>
          <a:xfrm rot="16200000" flipH="1">
            <a:off x="2921866" y="1932232"/>
            <a:ext cx="177241" cy="31939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Flowchart: Decision 96">
            <a:extLst>
              <a:ext uri="{FF2B5EF4-FFF2-40B4-BE49-F238E27FC236}">
                <a16:creationId xmlns:a16="http://schemas.microsoft.com/office/drawing/2014/main" id="{0BF267DC-9109-41CA-8983-385A7F41840F}"/>
              </a:ext>
            </a:extLst>
          </p:cNvPr>
          <p:cNvSpPr/>
          <p:nvPr/>
        </p:nvSpPr>
        <p:spPr>
          <a:xfrm rot="16200000">
            <a:off x="4124771" y="26155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9" name="Rectangle 8">
            <a:extLst>
              <a:ext uri="{FF2B5EF4-FFF2-40B4-BE49-F238E27FC236}">
                <a16:creationId xmlns:a16="http://schemas.microsoft.com/office/drawing/2014/main" id="{C6DBC71E-68B3-45A7-BE58-61DD39BCCACF}"/>
              </a:ext>
            </a:extLst>
          </p:cNvPr>
          <p:cNvSpPr/>
          <p:nvPr/>
        </p:nvSpPr>
        <p:spPr>
          <a:xfrm>
            <a:off x="4168378" y="144351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7" name="Flowchart: Decision 96">
            <a:extLst>
              <a:ext uri="{FF2B5EF4-FFF2-40B4-BE49-F238E27FC236}">
                <a16:creationId xmlns:a16="http://schemas.microsoft.com/office/drawing/2014/main" id="{7EF7F42C-5AA1-4D64-833F-258EBD39E07B}"/>
              </a:ext>
            </a:extLst>
          </p:cNvPr>
          <p:cNvSpPr/>
          <p:nvPr/>
        </p:nvSpPr>
        <p:spPr>
          <a:xfrm>
            <a:off x="5334000" y="15240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4" name="Rectangle 8">
            <a:extLst>
              <a:ext uri="{FF2B5EF4-FFF2-40B4-BE49-F238E27FC236}">
                <a16:creationId xmlns:a16="http://schemas.microsoft.com/office/drawing/2014/main" id="{F30064A9-569F-4038-B8A0-3AABD5329043}"/>
              </a:ext>
            </a:extLst>
          </p:cNvPr>
          <p:cNvSpPr/>
          <p:nvPr/>
        </p:nvSpPr>
        <p:spPr>
          <a:xfrm>
            <a:off x="5934452" y="143743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CDF464-5803-4DE8-948D-6B3CC58FB94F}"/>
              </a:ext>
            </a:extLst>
          </p:cNvPr>
          <p:cNvSpPr txBox="1"/>
          <p:nvPr/>
        </p:nvSpPr>
        <p:spPr>
          <a:xfrm>
            <a:off x="4230343" y="24883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3072898-D4E7-4D7D-B111-BBF253A4B918}"/>
              </a:ext>
            </a:extLst>
          </p:cNvPr>
          <p:cNvSpPr txBox="1"/>
          <p:nvPr/>
        </p:nvSpPr>
        <p:spPr>
          <a:xfrm>
            <a:off x="6248400" y="2209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7" name="Flowchart: Decision 96">
            <a:extLst>
              <a:ext uri="{FF2B5EF4-FFF2-40B4-BE49-F238E27FC236}">
                <a16:creationId xmlns:a16="http://schemas.microsoft.com/office/drawing/2014/main" id="{3FB91537-7120-4B28-9ECF-CCBD67B38AE5}"/>
              </a:ext>
            </a:extLst>
          </p:cNvPr>
          <p:cNvSpPr/>
          <p:nvPr/>
        </p:nvSpPr>
        <p:spPr>
          <a:xfrm>
            <a:off x="6662191" y="16266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8" name="Elbow Connector 78">
            <a:extLst>
              <a:ext uri="{FF2B5EF4-FFF2-40B4-BE49-F238E27FC236}">
                <a16:creationId xmlns:a16="http://schemas.microsoft.com/office/drawing/2014/main" id="{01AEEF0B-5D20-4D47-BCF1-08EAE6BC5E80}"/>
              </a:ext>
            </a:extLst>
          </p:cNvPr>
          <p:cNvCxnSpPr>
            <a:cxnSpLocks/>
            <a:stCxn id="87" idx="3"/>
            <a:endCxn id="52" idx="3"/>
          </p:cNvCxnSpPr>
          <p:nvPr/>
        </p:nvCxnSpPr>
        <p:spPr>
          <a:xfrm>
            <a:off x="6898239" y="1713340"/>
            <a:ext cx="1522344" cy="658369"/>
          </a:xfrm>
          <a:prstGeom prst="bentConnector3">
            <a:avLst>
              <a:gd name="adj1" fmla="val 11501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9" name="Elbow Connector 78">
            <a:extLst>
              <a:ext uri="{FF2B5EF4-FFF2-40B4-BE49-F238E27FC236}">
                <a16:creationId xmlns:a16="http://schemas.microsoft.com/office/drawing/2014/main" id="{27464ABD-A090-4BED-8FF0-D390BBD08D53}"/>
              </a:ext>
            </a:extLst>
          </p:cNvPr>
          <p:cNvCxnSpPr>
            <a:cxnSpLocks/>
            <a:stCxn id="87" idx="3"/>
            <a:endCxn id="85" idx="3"/>
          </p:cNvCxnSpPr>
          <p:nvPr/>
        </p:nvCxnSpPr>
        <p:spPr>
          <a:xfrm>
            <a:off x="6898239" y="1713340"/>
            <a:ext cx="1522344" cy="1962723"/>
          </a:xfrm>
          <a:prstGeom prst="bentConnector3">
            <a:avLst>
              <a:gd name="adj1" fmla="val 11501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78">
            <a:extLst>
              <a:ext uri="{FF2B5EF4-FFF2-40B4-BE49-F238E27FC236}">
                <a16:creationId xmlns:a16="http://schemas.microsoft.com/office/drawing/2014/main" id="{B87C7BE0-A2AA-49B6-9AED-FDD12C526700}"/>
              </a:ext>
            </a:extLst>
          </p:cNvPr>
          <p:cNvCxnSpPr>
            <a:cxnSpLocks/>
            <a:stCxn id="87" idx="3"/>
            <a:endCxn id="76" idx="3"/>
          </p:cNvCxnSpPr>
          <p:nvPr/>
        </p:nvCxnSpPr>
        <p:spPr>
          <a:xfrm>
            <a:off x="6898239" y="1713340"/>
            <a:ext cx="1522344" cy="993790"/>
          </a:xfrm>
          <a:prstGeom prst="bentConnector3">
            <a:avLst>
              <a:gd name="adj1" fmla="val 11501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1CE1F18-C939-485B-974C-6D036E9A75EA}"/>
              </a:ext>
            </a:extLst>
          </p:cNvPr>
          <p:cNvSpPr txBox="1"/>
          <p:nvPr/>
        </p:nvSpPr>
        <p:spPr>
          <a:xfrm>
            <a:off x="8396393" y="222467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92" name="Elbow Connector 78">
            <a:extLst>
              <a:ext uri="{FF2B5EF4-FFF2-40B4-BE49-F238E27FC236}">
                <a16:creationId xmlns:a16="http://schemas.microsoft.com/office/drawing/2014/main" id="{2D4B856F-16E5-4870-9160-9AA330EBB9D6}"/>
              </a:ext>
            </a:extLst>
          </p:cNvPr>
          <p:cNvCxnSpPr>
            <a:cxnSpLocks/>
            <a:stCxn id="134" idx="2"/>
            <a:endCxn id="49" idx="0"/>
          </p:cNvCxnSpPr>
          <p:nvPr/>
        </p:nvCxnSpPr>
        <p:spPr>
          <a:xfrm rot="5400000">
            <a:off x="5236978" y="2060890"/>
            <a:ext cx="827489" cy="72924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4" name="Rectangle 8">
            <a:extLst>
              <a:ext uri="{FF2B5EF4-FFF2-40B4-BE49-F238E27FC236}">
                <a16:creationId xmlns:a16="http://schemas.microsoft.com/office/drawing/2014/main" id="{2DB65AB3-A092-40E3-901D-BB15E2348F5F}"/>
              </a:ext>
            </a:extLst>
          </p:cNvPr>
          <p:cNvSpPr/>
          <p:nvPr/>
        </p:nvSpPr>
        <p:spPr>
          <a:xfrm>
            <a:off x="6078908" y="234762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Poll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6" name="Elbow Connector 63">
            <a:extLst>
              <a:ext uri="{FF2B5EF4-FFF2-40B4-BE49-F238E27FC236}">
                <a16:creationId xmlns:a16="http://schemas.microsoft.com/office/drawing/2014/main" id="{2A373F2C-5170-4F1B-A30B-D69384CB4C52}"/>
              </a:ext>
            </a:extLst>
          </p:cNvPr>
          <p:cNvCxnSpPr>
            <a:cxnSpLocks/>
            <a:stCxn id="67" idx="3"/>
            <a:endCxn id="74" idx="1"/>
          </p:cNvCxnSpPr>
          <p:nvPr/>
        </p:nvCxnSpPr>
        <p:spPr>
          <a:xfrm>
            <a:off x="5570048" y="1610690"/>
            <a:ext cx="364404" cy="12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63">
            <a:extLst>
              <a:ext uri="{FF2B5EF4-FFF2-40B4-BE49-F238E27FC236}">
                <a16:creationId xmlns:a16="http://schemas.microsoft.com/office/drawing/2014/main" id="{0FA04F10-68A6-4C8B-95CD-3375B3ECEAD5}"/>
              </a:ext>
            </a:extLst>
          </p:cNvPr>
          <p:cNvCxnSpPr>
            <a:cxnSpLocks/>
            <a:stCxn id="87" idx="3"/>
            <a:endCxn id="94" idx="0"/>
          </p:cNvCxnSpPr>
          <p:nvPr/>
        </p:nvCxnSpPr>
        <p:spPr>
          <a:xfrm flipH="1">
            <a:off x="6433001" y="1713340"/>
            <a:ext cx="465238" cy="634280"/>
          </a:xfrm>
          <a:prstGeom prst="bentConnector4">
            <a:avLst>
              <a:gd name="adj1" fmla="val -49136"/>
              <a:gd name="adj2" fmla="val 5683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0B4CF4D0-DC1F-42A7-8C03-09DE1FB7463F}"/>
              </a:ext>
            </a:extLst>
          </p:cNvPr>
          <p:cNvSpPr txBox="1"/>
          <p:nvPr/>
        </p:nvSpPr>
        <p:spPr>
          <a:xfrm>
            <a:off x="5715000" y="16501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06" name="Elbow Connector 78">
            <a:extLst>
              <a:ext uri="{FF2B5EF4-FFF2-40B4-BE49-F238E27FC236}">
                <a16:creationId xmlns:a16="http://schemas.microsoft.com/office/drawing/2014/main" id="{8611AD2B-00B2-480B-BEC0-792473F29B52}"/>
              </a:ext>
            </a:extLst>
          </p:cNvPr>
          <p:cNvCxnSpPr>
            <a:cxnSpLocks/>
            <a:stCxn id="57" idx="3"/>
            <a:endCxn id="59" idx="2"/>
          </p:cNvCxnSpPr>
          <p:nvPr/>
        </p:nvCxnSpPr>
        <p:spPr>
          <a:xfrm rot="5400000" flipH="1" flipV="1">
            <a:off x="4097880" y="1935194"/>
            <a:ext cx="793898" cy="50406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1" name="Elbow Connector 78">
            <a:extLst>
              <a:ext uri="{FF2B5EF4-FFF2-40B4-BE49-F238E27FC236}">
                <a16:creationId xmlns:a16="http://schemas.microsoft.com/office/drawing/2014/main" id="{24854726-3F62-4C33-AA28-14F1D5712C0A}"/>
              </a:ext>
            </a:extLst>
          </p:cNvPr>
          <p:cNvCxnSpPr>
            <a:cxnSpLocks/>
            <a:stCxn id="94" idx="1"/>
          </p:cNvCxnSpPr>
          <p:nvPr/>
        </p:nvCxnSpPr>
        <p:spPr>
          <a:xfrm rot="10800000" flipV="1">
            <a:off x="5802718" y="2521000"/>
            <a:ext cx="276191" cy="31825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A99CB9DD-2A15-44DD-A825-91E515DAE204}"/>
              </a:ext>
            </a:extLst>
          </p:cNvPr>
          <p:cNvSpPr txBox="1"/>
          <p:nvPr/>
        </p:nvSpPr>
        <p:spPr>
          <a:xfrm>
            <a:off x="5830543" y="26670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4" name="Flowchart: Decision 96">
            <a:extLst>
              <a:ext uri="{FF2B5EF4-FFF2-40B4-BE49-F238E27FC236}">
                <a16:creationId xmlns:a16="http://schemas.microsoft.com/office/drawing/2014/main" id="{ED012079-D17B-476E-AC66-B3581506F70D}"/>
              </a:ext>
            </a:extLst>
          </p:cNvPr>
          <p:cNvSpPr/>
          <p:nvPr/>
        </p:nvSpPr>
        <p:spPr>
          <a:xfrm>
            <a:off x="5929527" y="1793768"/>
            <a:ext cx="171637" cy="218002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BB5DC5B-9EF2-41F7-8676-FD80EA9BEF59}"/>
              </a:ext>
            </a:extLst>
          </p:cNvPr>
          <p:cNvSpPr txBox="1"/>
          <p:nvPr/>
        </p:nvSpPr>
        <p:spPr>
          <a:xfrm>
            <a:off x="6096000" y="18025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DB19205-7422-4C6E-B938-80B607F33F10}"/>
              </a:ext>
            </a:extLst>
          </p:cNvPr>
          <p:cNvSpPr/>
          <p:nvPr/>
        </p:nvSpPr>
        <p:spPr>
          <a:xfrm>
            <a:off x="4644034" y="2667000"/>
            <a:ext cx="6799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Participants</a:t>
            </a:r>
            <a:endParaRPr lang="en-SG" sz="800" dirty="0">
              <a:solidFill>
                <a:srgbClr val="7030A0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C03E0AB-9C0C-42DD-B339-B2B8E5C266CB}"/>
              </a:ext>
            </a:extLst>
          </p:cNvPr>
          <p:cNvSpPr/>
          <p:nvPr/>
        </p:nvSpPr>
        <p:spPr>
          <a:xfrm>
            <a:off x="5257800" y="2590800"/>
            <a:ext cx="6206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Voter Lists</a:t>
            </a:r>
            <a:endParaRPr lang="en-SG" sz="800" dirty="0">
              <a:solidFill>
                <a:srgbClr val="7030A0"/>
              </a:solidFill>
            </a:endParaRPr>
          </a:p>
        </p:txBody>
      </p:sp>
      <p:cxnSp>
        <p:nvCxnSpPr>
          <p:cNvPr id="166" name="Elbow Connector 106">
            <a:extLst>
              <a:ext uri="{FF2B5EF4-FFF2-40B4-BE49-F238E27FC236}">
                <a16:creationId xmlns:a16="http://schemas.microsoft.com/office/drawing/2014/main" id="{A4BDBC12-ADFB-4153-A1B7-EA92736EE571}"/>
              </a:ext>
            </a:extLst>
          </p:cNvPr>
          <p:cNvCxnSpPr>
            <a:cxnSpLocks/>
            <a:stCxn id="9" idx="3"/>
            <a:endCxn id="74" idx="0"/>
          </p:cNvCxnSpPr>
          <p:nvPr/>
        </p:nvCxnSpPr>
        <p:spPr>
          <a:xfrm rot="5400000" flipH="1" flipV="1">
            <a:off x="3605014" y="40783"/>
            <a:ext cx="1286883" cy="4080179"/>
          </a:xfrm>
          <a:prstGeom prst="bentConnector3">
            <a:avLst>
              <a:gd name="adj1" fmla="val 117764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5F779E65-9D78-4AFE-A98D-9D23384FA9DD}"/>
              </a:ext>
            </a:extLst>
          </p:cNvPr>
          <p:cNvSpPr txBox="1"/>
          <p:nvPr/>
        </p:nvSpPr>
        <p:spPr>
          <a:xfrm>
            <a:off x="5410223" y="987464"/>
            <a:ext cx="833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15454CE-97C0-43D6-9436-087DC37C67A2}"/>
              </a:ext>
            </a:extLst>
          </p:cNvPr>
          <p:cNvSpPr txBox="1"/>
          <p:nvPr/>
        </p:nvSpPr>
        <p:spPr>
          <a:xfrm>
            <a:off x="6363943" y="12192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45</Words>
  <Application>Microsoft Office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Chow Keng Ji</cp:lastModifiedBy>
  <cp:revision>88</cp:revision>
  <dcterms:created xsi:type="dcterms:W3CDTF">2016-07-22T14:33:02Z</dcterms:created>
  <dcterms:modified xsi:type="dcterms:W3CDTF">2018-10-14T04:15:58Z</dcterms:modified>
</cp:coreProperties>
</file>