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816" y="44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2133600" y="838200"/>
            <a:ext cx="4376664" cy="4019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37364" y="2003371"/>
            <a:ext cx="140828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addPoll</a:t>
            </a:r>
            <a:r>
              <a:rPr lang="en-US" sz="1100" dirty="0">
                <a:solidFill>
                  <a:srgbClr val="7030A0"/>
                </a:solidFill>
              </a:rPr>
              <a:t>(</a:t>
            </a:r>
            <a:r>
              <a:rPr lang="en-US" sz="1100" dirty="0" err="1">
                <a:solidFill>
                  <a:srgbClr val="7030A0"/>
                </a:solidFill>
              </a:rPr>
              <a:t>pollName</a:t>
            </a:r>
            <a:r>
              <a:rPr lang="en-US" sz="1100" dirty="0">
                <a:solidFill>
                  <a:srgbClr val="7030A0"/>
                </a:solidFill>
              </a:rPr>
              <a:t>)</a:t>
            </a:r>
            <a:endParaRPr lang="en-US" sz="1100" dirty="0"/>
          </a:p>
        </p:txBody>
      </p:sp>
      <p:sp>
        <p:nvSpPr>
          <p:cNvPr id="40" name="Rectangle 62"/>
          <p:cNvSpPr/>
          <p:nvPr/>
        </p:nvSpPr>
        <p:spPr>
          <a:xfrm>
            <a:off x="2235236" y="1257737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2656054" y="1557917"/>
            <a:ext cx="1472" cy="315810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2561751" y="2209800"/>
            <a:ext cx="156464" cy="186230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1313949" y="2209800"/>
            <a:ext cx="124780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2717368" y="2590806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2718215" y="3903220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1350143" y="4072104"/>
            <a:ext cx="1289840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62">
            <a:extLst>
              <a:ext uri="{FF2B5EF4-FFF2-40B4-BE49-F238E27FC236}">
                <a16:creationId xmlns:a16="http://schemas.microsoft.com/office/drawing/2014/main" id="{DF2AE418-3A0B-42D6-997D-A7B42A902C00}"/>
              </a:ext>
            </a:extLst>
          </p:cNvPr>
          <p:cNvSpPr/>
          <p:nvPr/>
        </p:nvSpPr>
        <p:spPr>
          <a:xfrm>
            <a:off x="3843276" y="1257737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e:Event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B6CC597-E4A4-4A85-8FD4-BD59FBE9F09D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4264094" y="1557917"/>
            <a:ext cx="31699" cy="315810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5FA5013-7800-4276-A0B1-826BBC6C1525}"/>
              </a:ext>
            </a:extLst>
          </p:cNvPr>
          <p:cNvSpPr/>
          <p:nvPr/>
        </p:nvSpPr>
        <p:spPr>
          <a:xfrm>
            <a:off x="4187584" y="2590806"/>
            <a:ext cx="202503" cy="13225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CB9770-0EA5-4697-9D01-0688B6249C78}"/>
              </a:ext>
            </a:extLst>
          </p:cNvPr>
          <p:cNvCxnSpPr>
            <a:cxnSpLocks/>
          </p:cNvCxnSpPr>
          <p:nvPr/>
        </p:nvCxnSpPr>
        <p:spPr>
          <a:xfrm>
            <a:off x="4390087" y="2971800"/>
            <a:ext cx="111765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8FAD7A6-C452-4728-802E-791BF7296C3B}"/>
              </a:ext>
            </a:extLst>
          </p:cNvPr>
          <p:cNvCxnSpPr>
            <a:cxnSpLocks/>
          </p:cNvCxnSpPr>
          <p:nvPr/>
        </p:nvCxnSpPr>
        <p:spPr>
          <a:xfrm flipV="1">
            <a:off x="4395706" y="3575866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A670DE3-A29E-48BF-8C4A-9D2D45C6FE03}"/>
              </a:ext>
            </a:extLst>
          </p:cNvPr>
          <p:cNvCxnSpPr>
            <a:cxnSpLocks/>
          </p:cNvCxnSpPr>
          <p:nvPr/>
        </p:nvCxnSpPr>
        <p:spPr>
          <a:xfrm>
            <a:off x="5867316" y="3291387"/>
            <a:ext cx="8770" cy="138600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7099495-85DE-4195-A16B-37B4D20B2304}"/>
              </a:ext>
            </a:extLst>
          </p:cNvPr>
          <p:cNvSpPr/>
          <p:nvPr/>
        </p:nvSpPr>
        <p:spPr>
          <a:xfrm>
            <a:off x="5805480" y="3111676"/>
            <a:ext cx="129654" cy="45707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008AB26D-B10D-4F5D-A1E0-E3D4FD47E317}"/>
              </a:ext>
            </a:extLst>
          </p:cNvPr>
          <p:cNvSpPr/>
          <p:nvPr/>
        </p:nvSpPr>
        <p:spPr>
          <a:xfrm>
            <a:off x="5507743" y="2812801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p:Poll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E5DDB83-3662-427F-AF94-9C8117F4A738}"/>
              </a:ext>
            </a:extLst>
          </p:cNvPr>
          <p:cNvSpPr txBox="1"/>
          <p:nvPr/>
        </p:nvSpPr>
        <p:spPr>
          <a:xfrm>
            <a:off x="3287948" y="3919705"/>
            <a:ext cx="1279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p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DE927EC-1E87-41A6-9783-8EC3B90BD352}"/>
              </a:ext>
            </a:extLst>
          </p:cNvPr>
          <p:cNvSpPr txBox="1"/>
          <p:nvPr/>
        </p:nvSpPr>
        <p:spPr>
          <a:xfrm>
            <a:off x="2645403" y="2367628"/>
            <a:ext cx="140828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addPoll</a:t>
            </a:r>
            <a:r>
              <a:rPr lang="en-US" sz="1100" dirty="0">
                <a:solidFill>
                  <a:srgbClr val="7030A0"/>
                </a:solidFill>
              </a:rPr>
              <a:t>(</a:t>
            </a:r>
            <a:r>
              <a:rPr lang="en-US" sz="1100" dirty="0" err="1">
                <a:solidFill>
                  <a:srgbClr val="7030A0"/>
                </a:solidFill>
              </a:rPr>
              <a:t>pollName</a:t>
            </a:r>
            <a:r>
              <a:rPr lang="en-US" sz="1100" dirty="0">
                <a:solidFill>
                  <a:srgbClr val="7030A0"/>
                </a:solidFill>
              </a:rPr>
              <a:t>)</a:t>
            </a:r>
            <a:endParaRPr 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4CB225-1968-4DED-A56D-0FECB0BE1D9F}"/>
              </a:ext>
            </a:extLst>
          </p:cNvPr>
          <p:cNvSpPr txBox="1"/>
          <p:nvPr/>
        </p:nvSpPr>
        <p:spPr>
          <a:xfrm>
            <a:off x="1828800" y="4082534"/>
            <a:ext cx="1279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p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10765A-4450-4AC9-9385-D21E7AC11415}"/>
              </a:ext>
            </a:extLst>
          </p:cNvPr>
          <p:cNvSpPr txBox="1"/>
          <p:nvPr/>
        </p:nvSpPr>
        <p:spPr>
          <a:xfrm>
            <a:off x="5129855" y="3581400"/>
            <a:ext cx="1279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20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Keng Ji Chow</cp:lastModifiedBy>
  <cp:revision>112</cp:revision>
  <dcterms:created xsi:type="dcterms:W3CDTF">2016-07-22T14:33:02Z</dcterms:created>
  <dcterms:modified xsi:type="dcterms:W3CDTF">2018-10-30T15:12:53Z</dcterms:modified>
</cp:coreProperties>
</file>