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4633"/>
  </p:normalViewPr>
  <p:slideViewPr>
    <p:cSldViewPr showGuides="1">
      <p:cViewPr>
        <p:scale>
          <a:sx n="100" d="100"/>
          <a:sy n="100" d="100"/>
        </p:scale>
        <p:origin x="712" y="-2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sosceles Triangle 102">
            <a:extLst>
              <a:ext uri="{FF2B5EF4-FFF2-40B4-BE49-F238E27FC236}">
                <a16:creationId xmlns:a16="http://schemas.microsoft.com/office/drawing/2014/main" id="{5FC66F10-1E0F-40A1-A786-F514CF582AF3}"/>
              </a:ext>
            </a:extLst>
          </p:cNvPr>
          <p:cNvSpPr/>
          <p:nvPr/>
        </p:nvSpPr>
        <p:spPr>
          <a:xfrm rot="5400000" flipV="1">
            <a:off x="2811914" y="2106731"/>
            <a:ext cx="433424" cy="182363"/>
          </a:xfrm>
          <a:prstGeom prst="triangle">
            <a:avLst>
              <a:gd name="adj" fmla="val 46135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8A668D-9EFD-4EDF-BAF5-CAF0130C81FD}"/>
              </a:ext>
            </a:extLst>
          </p:cNvPr>
          <p:cNvGrpSpPr/>
          <p:nvPr/>
        </p:nvGrpSpPr>
        <p:grpSpPr>
          <a:xfrm>
            <a:off x="86294" y="516725"/>
            <a:ext cx="2838450" cy="3458981"/>
            <a:chOff x="1475968" y="225083"/>
            <a:chExt cx="2838450" cy="3458981"/>
          </a:xfrm>
        </p:grpSpPr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662C8C85-D1C9-43F6-88B5-580A1BD8D4FC}"/>
                </a:ext>
              </a:extLst>
            </p:cNvPr>
            <p:cNvSpPr/>
            <p:nvPr/>
          </p:nvSpPr>
          <p:spPr>
            <a:xfrm>
              <a:off x="1475968" y="225083"/>
              <a:ext cx="2838450" cy="44981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AbstractPoll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A6F05ABE-6EA0-4163-80D3-A0AB01CA14AC}"/>
                </a:ext>
              </a:extLst>
            </p:cNvPr>
            <p:cNvSpPr/>
            <p:nvPr/>
          </p:nvSpPr>
          <p:spPr>
            <a:xfrm>
              <a:off x="1475968" y="681249"/>
              <a:ext cx="2838450" cy="69393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# id : int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 </a:t>
              </a:r>
              <a:r>
                <a:rPr lang="en-SG" sz="1050" dirty="0" err="1">
                  <a:solidFill>
                    <a:schemeClr val="tx1"/>
                  </a:solidFill>
                </a:rPr>
                <a:t>pollName</a:t>
              </a:r>
              <a:r>
                <a:rPr lang="en-SG" sz="1050" dirty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 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 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2FF9636-725A-4AC6-B23B-6D3672E0D2E3}"/>
                </a:ext>
              </a:extLst>
            </p:cNvPr>
            <p:cNvSpPr/>
            <p:nvPr/>
          </p:nvSpPr>
          <p:spPr>
            <a:xfrm>
              <a:off x="1475968" y="1375187"/>
              <a:ext cx="2838450" cy="23088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getId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getPollName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getPollData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addVote</a:t>
              </a:r>
              <a:r>
                <a:rPr lang="en-SG" sz="1050" dirty="0">
                  <a:solidFill>
                    <a:schemeClr val="tx1"/>
                  </a:solidFill>
                </a:rPr>
                <a:t>(option: String, person: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updatePerson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Person, </a:t>
              </a:r>
              <a:r>
                <a:rPr lang="en-SG" sz="1050" dirty="0" err="1">
                  <a:solidFill>
                    <a:schemeClr val="tx1"/>
                  </a:solidFill>
                </a:rPr>
                <a:t>editedPerson</a:t>
              </a:r>
              <a:r>
                <a:rPr lang="en-SG" sz="1050" dirty="0">
                  <a:solidFill>
                    <a:schemeClr val="tx1"/>
                  </a:solidFill>
                </a:rPr>
                <a:t>: target)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</a:t>
              </a:r>
              <a:r>
                <a:rPr lang="en-SG" sz="1050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displayPollData</a:t>
              </a:r>
              <a:r>
                <a:rPr lang="en-SG" sz="1050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getPopularOptions</a:t>
              </a:r>
              <a:r>
                <a:rPr lang="en-SG" sz="1050" dirty="0">
                  <a:solidFill>
                    <a:schemeClr val="tx1"/>
                  </a:solidFill>
                </a:rPr>
                <a:t>() : LinkedList&lt;String&gt;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 </a:t>
              </a:r>
              <a:r>
                <a:rPr lang="en-SG" sz="1050" dirty="0" err="1">
                  <a:solidFill>
                    <a:schemeClr val="tx1"/>
                  </a:solidFill>
                </a:rPr>
                <a:t>copyData</a:t>
              </a:r>
              <a:r>
                <a:rPr lang="en-SG" sz="1050" dirty="0">
                  <a:solidFill>
                    <a:schemeClr val="tx1"/>
                  </a:solidFill>
                </a:rPr>
                <a:t>() 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 </a:t>
              </a:r>
              <a:r>
                <a:rPr lang="en-SG" sz="1050" dirty="0" err="1">
                  <a:solidFill>
                    <a:schemeClr val="tx1"/>
                  </a:solidFill>
                </a:rPr>
                <a:t>deletePerson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 equals(other: Object) : </a:t>
              </a:r>
              <a:r>
                <a:rPr lang="en-SG" sz="1050" dirty="0" err="1">
                  <a:solidFill>
                    <a:schemeClr val="tx1"/>
                  </a:solidFill>
                </a:rPr>
                <a:t>boolean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25141F-E579-4C0D-839B-ECAE50D51DD1}"/>
              </a:ext>
            </a:extLst>
          </p:cNvPr>
          <p:cNvGrpSpPr/>
          <p:nvPr/>
        </p:nvGrpSpPr>
        <p:grpSpPr>
          <a:xfrm>
            <a:off x="3505200" y="2734304"/>
            <a:ext cx="2595180" cy="1285211"/>
            <a:chOff x="4190999" y="2414625"/>
            <a:chExt cx="2595180" cy="128521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9E03E8-C8CF-4579-A3BD-03EB0BC30F60}"/>
                </a:ext>
              </a:extLst>
            </p:cNvPr>
            <p:cNvSpPr/>
            <p:nvPr/>
          </p:nvSpPr>
          <p:spPr>
            <a:xfrm>
              <a:off x="4191000" y="2414625"/>
              <a:ext cx="2595179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Poll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0F20F4B-D3F9-4405-95E5-D178519F0CE6}"/>
                </a:ext>
              </a:extLst>
            </p:cNvPr>
            <p:cNvSpPr/>
            <p:nvPr/>
          </p:nvSpPr>
          <p:spPr>
            <a:xfrm>
              <a:off x="4190999" y="2719416"/>
              <a:ext cx="2595180" cy="9804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String)</a:t>
              </a:r>
            </a:p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String, </a:t>
              </a:r>
              <a:r>
                <a:rPr lang="en-SG" sz="1100" dirty="0" err="1">
                  <a:solidFill>
                    <a:schemeClr val="tx1"/>
                  </a:solidFill>
                </a:rPr>
                <a:t>pollData</a:t>
              </a:r>
              <a:r>
                <a:rPr lang="en-SG" sz="110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10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100" dirty="0">
                  <a:solidFill>
                    <a:schemeClr val="tx1"/>
                  </a:solidFill>
                </a:rPr>
                <a:t>&gt;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</a:t>
              </a:r>
              <a:r>
                <a:rPr lang="en-SG" sz="1100" dirty="0" err="1"/>
                <a:t>addOption</a:t>
              </a:r>
              <a:r>
                <a:rPr lang="en-SG" sz="1100" dirty="0"/>
                <a:t>(option: String)</a:t>
              </a:r>
            </a:p>
            <a:p>
              <a:r>
                <a:rPr lang="en-SG" sz="1100" dirty="0"/>
                <a:t>+ copy() : Poll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931785-F732-40C2-B0EC-30B0B23D59CC}"/>
              </a:ext>
            </a:extLst>
          </p:cNvPr>
          <p:cNvGrpSpPr/>
          <p:nvPr/>
        </p:nvGrpSpPr>
        <p:grpSpPr>
          <a:xfrm>
            <a:off x="4988897" y="647535"/>
            <a:ext cx="3733800" cy="1810791"/>
            <a:chOff x="4180908" y="98485"/>
            <a:chExt cx="3733800" cy="18107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9575690-0406-47DD-9790-983F2AEA5511}"/>
                </a:ext>
              </a:extLst>
            </p:cNvPr>
            <p:cNvSpPr/>
            <p:nvPr/>
          </p:nvSpPr>
          <p:spPr>
            <a:xfrm>
              <a:off x="4180908" y="98485"/>
              <a:ext cx="3733800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TimePoll</a:t>
              </a:r>
              <a:endParaRPr lang="en-SG" sz="14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07EC2F1-36C7-47C2-BB0C-9FC7665BDFD9}"/>
                </a:ext>
              </a:extLst>
            </p:cNvPr>
            <p:cNvSpPr/>
            <p:nvPr/>
          </p:nvSpPr>
          <p:spPr>
            <a:xfrm>
              <a:off x="4189866" y="675161"/>
              <a:ext cx="3724842" cy="1234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</a:t>
              </a:r>
              <a:r>
                <a:rPr lang="en-SG" sz="1100" dirty="0" err="1"/>
                <a:t>TimePoll</a:t>
              </a:r>
              <a:r>
                <a:rPr lang="en-SG" sz="1100" dirty="0"/>
                <a:t>(id: int, 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, </a:t>
              </a:r>
            </a:p>
            <a:p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TimePoll</a:t>
              </a:r>
              <a:r>
                <a:rPr lang="en-SG" sz="1100" dirty="0"/>
                <a:t>(id : int)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</a:t>
              </a:r>
              <a:r>
                <a:rPr lang="en-SG" sz="1100" dirty="0"/>
                <a:t>(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, </a:t>
              </a:r>
            </a:p>
            <a:p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createOptionsFromDate</a:t>
              </a:r>
              <a:r>
                <a:rPr lang="en-SG" sz="1100" dirty="0"/>
                <a:t>(date: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 copy() : </a:t>
              </a:r>
              <a:r>
                <a:rPr lang="en-SG" sz="1100" dirty="0" err="1"/>
                <a:t>TimePoll</a:t>
              </a:r>
              <a:endParaRPr lang="en-SG" sz="1100" dirty="0"/>
            </a:p>
          </p:txBody>
        </p:sp>
        <p:sp>
          <p:nvSpPr>
            <p:cNvPr id="171" name="Rectangle 8">
              <a:extLst>
                <a:ext uri="{FF2B5EF4-FFF2-40B4-BE49-F238E27FC236}">
                  <a16:creationId xmlns:a16="http://schemas.microsoft.com/office/drawing/2014/main" id="{24536E04-5367-41C8-89AE-E269192321AF}"/>
                </a:ext>
              </a:extLst>
            </p:cNvPr>
            <p:cNvSpPr/>
            <p:nvPr/>
          </p:nvSpPr>
          <p:spPr>
            <a:xfrm>
              <a:off x="4180908" y="403278"/>
              <a:ext cx="3733800" cy="271884"/>
            </a:xfrm>
            <a:prstGeom prst="rect">
              <a:avLst/>
            </a:prstGeom>
            <a:ln w="9525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- </a:t>
              </a:r>
              <a:r>
                <a:rPr lang="en-SG" sz="1050" dirty="0" err="1">
                  <a:solidFill>
                    <a:schemeClr val="tx1"/>
                  </a:solidFill>
                </a:rPr>
                <a:t>sharedSchedule</a:t>
              </a:r>
              <a:r>
                <a:rPr lang="en-SG" sz="1050" dirty="0">
                  <a:solidFill>
                    <a:schemeClr val="tx1"/>
                  </a:solidFill>
                </a:rPr>
                <a:t>: Schedule</a:t>
              </a:r>
            </a:p>
          </p:txBody>
        </p: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753769C-9AEB-400C-BBF2-D8F7122D8099}"/>
              </a:ext>
            </a:extLst>
          </p:cNvPr>
          <p:cNvCxnSpPr>
            <a:cxnSpLocks/>
            <a:stCxn id="95" idx="3"/>
            <a:endCxn id="41" idx="0"/>
          </p:cNvCxnSpPr>
          <p:nvPr/>
        </p:nvCxnSpPr>
        <p:spPr>
          <a:xfrm>
            <a:off x="3119808" y="2181161"/>
            <a:ext cx="1682983" cy="553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E17A713-7FB4-4F78-9802-A2E58AF546B6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V="1">
            <a:off x="3119808" y="647535"/>
            <a:ext cx="3735989" cy="1533626"/>
          </a:xfrm>
          <a:prstGeom prst="bentConnector4">
            <a:avLst>
              <a:gd name="adj1" fmla="val 23335"/>
              <a:gd name="adj2" fmla="val 114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197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96</cp:revision>
  <dcterms:created xsi:type="dcterms:W3CDTF">2016-07-22T14:33:02Z</dcterms:created>
  <dcterms:modified xsi:type="dcterms:W3CDTF">2018-11-05T15:41:36Z</dcterms:modified>
</cp:coreProperties>
</file>