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0" d="100"/>
          <a:sy n="120" d="100"/>
        </p:scale>
        <p:origin x="-3016" y="-1024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856052" y="118895"/>
            <a:ext cx="4376664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3006" y="163018"/>
            <a:ext cx="5503285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78338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06151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34143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13238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745779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73772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4968774" y="1612347"/>
            <a:ext cx="0" cy="26458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892574" y="161234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14293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457200" y="1045046"/>
            <a:ext cx="17048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execute(“vote </a:t>
            </a:r>
            <a:r>
              <a:rPr lang="en-US" sz="1100" dirty="0" err="1">
                <a:solidFill>
                  <a:srgbClr val="0070C0"/>
                </a:solidFill>
              </a:rPr>
              <a:t>i</a:t>
            </a:r>
            <a:r>
              <a:rPr lang="en-US" sz="1100" dirty="0">
                <a:solidFill>
                  <a:srgbClr val="0070C0"/>
                </a:solidFill>
              </a:rPr>
              <a:t>/1 o/12 Aug”)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804301" y="1501826"/>
            <a:ext cx="6734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38614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804300" y="1878232"/>
            <a:ext cx="1164474" cy="1011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86544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192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92574" y="273131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898845" y="2530238"/>
            <a:ext cx="140828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voteOption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pollIndex</a:t>
            </a:r>
            <a:r>
              <a:rPr lang="en-US" sz="1100" dirty="0">
                <a:solidFill>
                  <a:srgbClr val="7030A0"/>
                </a:solidFill>
              </a:rPr>
              <a:t>, option)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1472181" y="1106151"/>
            <a:ext cx="21430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(“vote </a:t>
            </a:r>
            <a:r>
              <a:rPr lang="en-US" sz="1100" dirty="0" err="1"/>
              <a:t>i</a:t>
            </a:r>
            <a:r>
              <a:rPr lang="en-US" sz="1100" dirty="0"/>
              <a:t>/1 o/12 Aug”)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67947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40462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19985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v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957955" y="17497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6378774" y="2049886"/>
            <a:ext cx="4395" cy="23391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284203" y="2958107"/>
            <a:ext cx="153780" cy="96753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044974" y="2975344"/>
            <a:ext cx="12478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24340" y="423175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477746" y="127105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v:Vote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86543" y="2731314"/>
            <a:ext cx="350603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03438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387191" y="4036462"/>
            <a:ext cx="3586044" cy="21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440667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452134" y="3806478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049165" y="3918465"/>
            <a:ext cx="1311928" cy="717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DF2AE418-3A0B-42D6-997D-A7B42A902C00}"/>
              </a:ext>
            </a:extLst>
          </p:cNvPr>
          <p:cNvSpPr/>
          <p:nvPr/>
        </p:nvSpPr>
        <p:spPr>
          <a:xfrm>
            <a:off x="7583790" y="174970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6CC597-E4A4-4A85-8FD4-BD59FBE9F09D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04609" y="2049886"/>
            <a:ext cx="4395" cy="23391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5FA5013-7800-4276-A0B1-826BBC6C1525}"/>
              </a:ext>
            </a:extLst>
          </p:cNvPr>
          <p:cNvSpPr/>
          <p:nvPr/>
        </p:nvSpPr>
        <p:spPr>
          <a:xfrm>
            <a:off x="7910037" y="3182839"/>
            <a:ext cx="175830" cy="6344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CB9770-0EA5-4697-9D01-0688B6249C78}"/>
              </a:ext>
            </a:extLst>
          </p:cNvPr>
          <p:cNvCxnSpPr>
            <a:cxnSpLocks/>
          </p:cNvCxnSpPr>
          <p:nvPr/>
        </p:nvCxnSpPr>
        <p:spPr>
          <a:xfrm>
            <a:off x="8094800" y="32766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AD7A6-C452-4728-802E-791BF7296C3B}"/>
              </a:ext>
            </a:extLst>
          </p:cNvPr>
          <p:cNvCxnSpPr>
            <a:cxnSpLocks/>
          </p:cNvCxnSpPr>
          <p:nvPr/>
        </p:nvCxnSpPr>
        <p:spPr>
          <a:xfrm>
            <a:off x="8094800" y="3428997"/>
            <a:ext cx="1424968" cy="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A7742F4-5D9F-4997-9425-49D495F6249E}"/>
              </a:ext>
            </a:extLst>
          </p:cNvPr>
          <p:cNvSpPr txBox="1"/>
          <p:nvPr/>
        </p:nvSpPr>
        <p:spPr>
          <a:xfrm>
            <a:off x="6444257" y="2724656"/>
            <a:ext cx="146138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addVoteToPoll</a:t>
            </a:r>
            <a:r>
              <a:rPr lang="en-US" sz="1100" dirty="0">
                <a:solidFill>
                  <a:srgbClr val="7030A0"/>
                </a:solidFill>
              </a:rPr>
              <a:t>(</a:t>
            </a:r>
            <a:r>
              <a:rPr lang="en-US" sz="1100" dirty="0" err="1">
                <a:solidFill>
                  <a:srgbClr val="7030A0"/>
                </a:solidFill>
              </a:rPr>
              <a:t>pollIndex</a:t>
            </a:r>
            <a:r>
              <a:rPr lang="en-US" sz="1100" dirty="0">
                <a:solidFill>
                  <a:srgbClr val="7030A0"/>
                </a:solidFill>
              </a:rPr>
              <a:t>, person, option)</a:t>
            </a:r>
            <a:endParaRPr lang="en-US" sz="11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670DE3-A29E-48BF-8C4A-9D2D45C6FE03}"/>
              </a:ext>
            </a:extLst>
          </p:cNvPr>
          <p:cNvCxnSpPr>
            <a:cxnSpLocks/>
          </p:cNvCxnSpPr>
          <p:nvPr/>
        </p:nvCxnSpPr>
        <p:spPr>
          <a:xfrm>
            <a:off x="9651013" y="2038587"/>
            <a:ext cx="4395" cy="23391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7099495-85DE-4195-A16B-37B4D20B2304}"/>
              </a:ext>
            </a:extLst>
          </p:cNvPr>
          <p:cNvSpPr/>
          <p:nvPr/>
        </p:nvSpPr>
        <p:spPr>
          <a:xfrm>
            <a:off x="9535872" y="3276600"/>
            <a:ext cx="218905" cy="14404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3" name="Rectangle 62">
            <a:extLst>
              <a:ext uri="{FF2B5EF4-FFF2-40B4-BE49-F238E27FC236}">
                <a16:creationId xmlns:a16="http://schemas.microsoft.com/office/drawing/2014/main" id="{008AB26D-B10D-4F5D-A1E0-E3D4FD47E317}"/>
              </a:ext>
            </a:extLst>
          </p:cNvPr>
          <p:cNvSpPr/>
          <p:nvPr/>
        </p:nvSpPr>
        <p:spPr>
          <a:xfrm>
            <a:off x="9199503" y="173259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p:Poll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672A7D-A230-47D0-AA48-9C0AC3C8FB7B}"/>
              </a:ext>
            </a:extLst>
          </p:cNvPr>
          <p:cNvSpPr txBox="1"/>
          <p:nvPr/>
        </p:nvSpPr>
        <p:spPr>
          <a:xfrm>
            <a:off x="8063615" y="3048000"/>
            <a:ext cx="14613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addVote</a:t>
            </a:r>
            <a:r>
              <a:rPr lang="en-US" sz="1100" dirty="0">
                <a:solidFill>
                  <a:srgbClr val="7030A0"/>
                </a:solidFill>
              </a:rPr>
              <a:t>(person, option)</a:t>
            </a:r>
            <a:endParaRPr lang="en-US" sz="11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6B965FC-EAD9-4548-9EAE-2561A2E9E0DA}"/>
              </a:ext>
            </a:extLst>
          </p:cNvPr>
          <p:cNvSpPr/>
          <p:nvPr/>
        </p:nvSpPr>
        <p:spPr>
          <a:xfrm>
            <a:off x="9550542" y="3588586"/>
            <a:ext cx="180225" cy="1674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162134-B082-40FA-88E0-DFD15D707239}"/>
              </a:ext>
            </a:extLst>
          </p:cNvPr>
          <p:cNvCxnSpPr>
            <a:cxnSpLocks/>
          </p:cNvCxnSpPr>
          <p:nvPr/>
        </p:nvCxnSpPr>
        <p:spPr>
          <a:xfrm>
            <a:off x="8085867" y="356491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83D6FFD-B6C5-49E0-949D-BBEED9FC1B00}"/>
              </a:ext>
            </a:extLst>
          </p:cNvPr>
          <p:cNvSpPr txBox="1"/>
          <p:nvPr/>
        </p:nvSpPr>
        <p:spPr>
          <a:xfrm>
            <a:off x="7914367" y="3430802"/>
            <a:ext cx="146138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900" dirty="0" err="1">
                <a:solidFill>
                  <a:srgbClr val="7030A0"/>
                </a:solidFill>
              </a:rPr>
              <a:t>displayPoll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A3D496-3A21-49B1-AC2A-8D4693C2E69F}"/>
              </a:ext>
            </a:extLst>
          </p:cNvPr>
          <p:cNvCxnSpPr>
            <a:cxnSpLocks/>
          </p:cNvCxnSpPr>
          <p:nvPr/>
        </p:nvCxnSpPr>
        <p:spPr>
          <a:xfrm>
            <a:off x="8094800" y="3753788"/>
            <a:ext cx="1441072" cy="616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2328D5-473C-429E-9C43-AE1ABF351230}"/>
              </a:ext>
            </a:extLst>
          </p:cNvPr>
          <p:cNvSpPr txBox="1"/>
          <p:nvPr/>
        </p:nvSpPr>
        <p:spPr>
          <a:xfrm>
            <a:off x="8442528" y="3780073"/>
            <a:ext cx="10054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66C95-AE72-4EC3-85F0-2DF3FFFC1A8F}"/>
              </a:ext>
            </a:extLst>
          </p:cNvPr>
          <p:cNvSpPr txBox="1"/>
          <p:nvPr/>
        </p:nvSpPr>
        <p:spPr>
          <a:xfrm>
            <a:off x="5239654" y="3942577"/>
            <a:ext cx="10054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8ADB50-F444-451D-9378-F72B03E0CB7A}"/>
              </a:ext>
            </a:extLst>
          </p:cNvPr>
          <p:cNvSpPr txBox="1"/>
          <p:nvPr/>
        </p:nvSpPr>
        <p:spPr>
          <a:xfrm>
            <a:off x="6847051" y="3814178"/>
            <a:ext cx="100541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>
                <a:solidFill>
                  <a:schemeClr val="accent4">
                    <a:lumMod val="75000"/>
                  </a:schemeClr>
                </a:solidFill>
              </a:rPr>
              <a:t>pollDetails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71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Keng Ji Chow</cp:lastModifiedBy>
  <cp:revision>112</cp:revision>
  <dcterms:created xsi:type="dcterms:W3CDTF">2016-07-22T14:33:02Z</dcterms:created>
  <dcterms:modified xsi:type="dcterms:W3CDTF">2018-11-06T03:35:08Z</dcterms:modified>
</cp:coreProperties>
</file>