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444" y="3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16276" y="118895"/>
            <a:ext cx="4376664" cy="50627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3006" y="163018"/>
            <a:ext cx="5503285" cy="5018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78336" y="45593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06150" y="802694"/>
            <a:ext cx="1" cy="3586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4143" y="1258312"/>
            <a:ext cx="151614" cy="3679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3238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4577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73772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953542" y="1612348"/>
            <a:ext cx="15232" cy="31702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92574" y="161234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4293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72" y="855782"/>
            <a:ext cx="10909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execute(“vote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/1 o/12 Aug”)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804301" y="1501826"/>
            <a:ext cx="673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38614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804300" y="1878232"/>
            <a:ext cx="1164474" cy="101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86544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0" y="4938024"/>
            <a:ext cx="1309950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92573" y="2731315"/>
            <a:ext cx="189761" cy="1779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929999" y="2546094"/>
            <a:ext cx="14082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voteOption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pollIndex</a:t>
            </a:r>
            <a:r>
              <a:rPr lang="en-US" sz="1200" dirty="0">
                <a:solidFill>
                  <a:srgbClr val="7030A0"/>
                </a:solidFill>
              </a:rPr>
              <a:t>, option)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469158" y="945337"/>
            <a:ext cx="21430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(“vote </a:t>
            </a:r>
            <a:r>
              <a:rPr lang="en-US" sz="1200" dirty="0" err="1"/>
              <a:t>i</a:t>
            </a:r>
            <a:r>
              <a:rPr lang="en-US" sz="1200" dirty="0"/>
              <a:t>/1 o/12 Aug”)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11943" y="425728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5288" y="46749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19985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57955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6368095" y="2049885"/>
            <a:ext cx="10678" cy="28881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284202" y="2958107"/>
            <a:ext cx="163435" cy="13275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44974" y="2975344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4340" y="478918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77746" y="1271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v:Vote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86543" y="2731314"/>
            <a:ext cx="35060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03438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67498" y="4527643"/>
            <a:ext cx="3586044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440667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453424" y="409997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073816" y="4292839"/>
            <a:ext cx="1311928" cy="71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7583790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04608" y="2049885"/>
            <a:ext cx="0" cy="284046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7910036" y="3182838"/>
            <a:ext cx="199519" cy="9108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8094800" y="32766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>
            <a:off x="8094800" y="3428997"/>
            <a:ext cx="142496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742F4-5D9F-4997-9425-49D495F6249E}"/>
              </a:ext>
            </a:extLst>
          </p:cNvPr>
          <p:cNvSpPr txBox="1"/>
          <p:nvPr/>
        </p:nvSpPr>
        <p:spPr>
          <a:xfrm>
            <a:off x="6436500" y="2757232"/>
            <a:ext cx="15414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addVoteToPoll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pollIndex</a:t>
            </a:r>
            <a:r>
              <a:rPr lang="en-US" sz="1200" dirty="0">
                <a:solidFill>
                  <a:srgbClr val="7030A0"/>
                </a:solidFill>
              </a:rPr>
              <a:t>, person, option)</a:t>
            </a:r>
            <a:endParaRPr lang="en-US" sz="12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 flipH="1">
            <a:off x="9617861" y="2038587"/>
            <a:ext cx="33152" cy="285176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9535872" y="3276600"/>
            <a:ext cx="218905" cy="1440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9199503" y="173259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672A7D-A230-47D0-AA48-9C0AC3C8FB7B}"/>
              </a:ext>
            </a:extLst>
          </p:cNvPr>
          <p:cNvSpPr txBox="1"/>
          <p:nvPr/>
        </p:nvSpPr>
        <p:spPr>
          <a:xfrm>
            <a:off x="7985715" y="2872798"/>
            <a:ext cx="14613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addVote</a:t>
            </a:r>
            <a:r>
              <a:rPr lang="en-US" sz="1200" dirty="0">
                <a:solidFill>
                  <a:srgbClr val="7030A0"/>
                </a:solidFill>
              </a:rPr>
              <a:t>(person, option)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965FC-EAD9-4548-9EAE-2561A2E9E0DA}"/>
              </a:ext>
            </a:extLst>
          </p:cNvPr>
          <p:cNvSpPr/>
          <p:nvPr/>
        </p:nvSpPr>
        <p:spPr>
          <a:xfrm>
            <a:off x="9567454" y="3763197"/>
            <a:ext cx="180225" cy="167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62134-B082-40FA-88E0-DFD15D707239}"/>
              </a:ext>
            </a:extLst>
          </p:cNvPr>
          <p:cNvCxnSpPr>
            <a:cxnSpLocks/>
          </p:cNvCxnSpPr>
          <p:nvPr/>
        </p:nvCxnSpPr>
        <p:spPr>
          <a:xfrm>
            <a:off x="8080246" y="376319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3D6FFD-B6C5-49E0-949D-BBEED9FC1B00}"/>
              </a:ext>
            </a:extLst>
          </p:cNvPr>
          <p:cNvSpPr txBox="1"/>
          <p:nvPr/>
        </p:nvSpPr>
        <p:spPr>
          <a:xfrm>
            <a:off x="7919426" y="3541548"/>
            <a:ext cx="14613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displayPoll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3D496-3A21-49B1-AC2A-8D4693C2E69F}"/>
              </a:ext>
            </a:extLst>
          </p:cNvPr>
          <p:cNvCxnSpPr>
            <a:cxnSpLocks/>
          </p:cNvCxnSpPr>
          <p:nvPr/>
        </p:nvCxnSpPr>
        <p:spPr>
          <a:xfrm>
            <a:off x="8109390" y="3918505"/>
            <a:ext cx="1441072" cy="61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2328D5-473C-429E-9C43-AE1ABF351230}"/>
              </a:ext>
            </a:extLst>
          </p:cNvPr>
          <p:cNvSpPr txBox="1"/>
          <p:nvPr/>
        </p:nvSpPr>
        <p:spPr>
          <a:xfrm>
            <a:off x="8451953" y="3930996"/>
            <a:ext cx="1005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66C95-AE72-4EC3-85F0-2DF3FFFC1A8F}"/>
              </a:ext>
            </a:extLst>
          </p:cNvPr>
          <p:cNvSpPr txBox="1"/>
          <p:nvPr/>
        </p:nvSpPr>
        <p:spPr>
          <a:xfrm>
            <a:off x="5280084" y="4353415"/>
            <a:ext cx="1005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8ADB50-F444-451D-9378-F72B03E0CB7A}"/>
              </a:ext>
            </a:extLst>
          </p:cNvPr>
          <p:cNvSpPr txBox="1"/>
          <p:nvPr/>
        </p:nvSpPr>
        <p:spPr>
          <a:xfrm>
            <a:off x="6882874" y="4147305"/>
            <a:ext cx="1005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71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114</cp:revision>
  <dcterms:created xsi:type="dcterms:W3CDTF">2016-07-22T14:33:02Z</dcterms:created>
  <dcterms:modified xsi:type="dcterms:W3CDTF">2018-11-11T04:25:30Z</dcterms:modified>
</cp:coreProperties>
</file>