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407" autoAdjust="0"/>
  </p:normalViewPr>
  <p:slideViewPr>
    <p:cSldViewPr showGuides="1">
      <p:cViewPr>
        <p:scale>
          <a:sx n="125" d="100"/>
          <a:sy n="125" d="100"/>
        </p:scale>
        <p:origin x="-624" y="-2046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65">
            <a:extLst>
              <a:ext uri="{FF2B5EF4-FFF2-40B4-BE49-F238E27FC236}">
                <a16:creationId xmlns:a16="http://schemas.microsoft.com/office/drawing/2014/main" id="{EC7210BF-43D3-45D7-ABAB-C027EC48056E}"/>
              </a:ext>
            </a:extLst>
          </p:cNvPr>
          <p:cNvSpPr/>
          <p:nvPr/>
        </p:nvSpPr>
        <p:spPr>
          <a:xfrm>
            <a:off x="7922112" y="2816284"/>
            <a:ext cx="942462" cy="305111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689578" y="2798995"/>
            <a:ext cx="5221330" cy="30684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68023" y="3172926"/>
            <a:ext cx="7144" cy="1193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3116546" y="3014585"/>
            <a:ext cx="917451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:LogicManager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555592" y="3220833"/>
            <a:ext cx="0" cy="2646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507565" y="3505203"/>
            <a:ext cx="101678" cy="2096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sp>
        <p:nvSpPr>
          <p:cNvPr id="16" name="Rectangle 62"/>
          <p:cNvSpPr/>
          <p:nvPr/>
        </p:nvSpPr>
        <p:spPr>
          <a:xfrm>
            <a:off x="4418941" y="2951443"/>
            <a:ext cx="768435" cy="3649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:ArticleList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Parser</a:t>
            </a:r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5653" y="3505202"/>
            <a:ext cx="102102" cy="741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617065" y="3709777"/>
            <a:ext cx="689294" cy="3601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f:Find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Command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950813" y="4084028"/>
            <a:ext cx="21429" cy="17833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07246" y="4084028"/>
            <a:ext cx="129992" cy="682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346338" y="3206327"/>
            <a:ext cx="76217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610763" y="3521423"/>
            <a:ext cx="11239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780" y="3069532"/>
            <a:ext cx="1040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execute(“find-n wallet”)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973826" y="3981861"/>
            <a:ext cx="65050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7434" y="4351699"/>
            <a:ext cx="5393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952899" y="4138891"/>
            <a:ext cx="9543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606745" y="4243757"/>
            <a:ext cx="1110298" cy="26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2365642" y="5581207"/>
            <a:ext cx="1144431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82761" y="3063923"/>
            <a:ext cx="649504" cy="2705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Manager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3507565" y="4481649"/>
            <a:ext cx="33996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12111" y="4481082"/>
            <a:ext cx="101678" cy="999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71" name="Straight Connector 70"/>
          <p:cNvCxnSpPr>
            <a:cxnSpLocks/>
            <a:endCxn id="159" idx="2"/>
          </p:cNvCxnSpPr>
          <p:nvPr/>
        </p:nvCxnSpPr>
        <p:spPr>
          <a:xfrm flipH="1">
            <a:off x="8393343" y="3334483"/>
            <a:ext cx="14170" cy="253291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56100" y="4571999"/>
            <a:ext cx="124217" cy="1629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972242" y="4572000"/>
            <a:ext cx="14240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989113" y="4715593"/>
            <a:ext cx="14184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3599211" y="5475967"/>
            <a:ext cx="34263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72207" y="4391891"/>
            <a:ext cx="1411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rgbClr val="7030A0"/>
                </a:solidFill>
              </a:rPr>
              <a:t>updateFilteredArticleList(p)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0748" y="3800719"/>
            <a:ext cx="8242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parse(“-n wallet”)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74335" y="3376013"/>
            <a:ext cx="971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parse(“find-n wallet”)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16592" y="5354752"/>
            <a:ext cx="3915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9507" y="5458096"/>
            <a:ext cx="4802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180144" y="4866082"/>
            <a:ext cx="692900" cy="3601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result: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Command</a:t>
            </a:r>
            <a:r>
              <a:rPr lang="en-US" sz="700" dirty="0">
                <a:solidFill>
                  <a:schemeClr val="bg1"/>
                </a:solidFill>
              </a:rPr>
              <a:t> Result</a:t>
            </a:r>
            <a:endParaRPr lang="en-SG" sz="7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65052" y="5226197"/>
            <a:ext cx="96054" cy="1337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7014875" y="5359914"/>
            <a:ext cx="46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11919" y="4105350"/>
            <a:ext cx="1388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f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381655" y="3481540"/>
            <a:ext cx="994523" cy="22313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:FindCommand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Parser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822778" y="3929579"/>
            <a:ext cx="1018324" cy="361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25510" y="3693867"/>
            <a:ext cx="129738" cy="679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892358" y="3735298"/>
            <a:ext cx="0" cy="5724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35065" y="3917000"/>
            <a:ext cx="137570" cy="2883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4818920" y="4204048"/>
            <a:ext cx="107794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014875" y="5046140"/>
            <a:ext cx="16526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845725" y="3581400"/>
            <a:ext cx="557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824513" y="3749909"/>
            <a:ext cx="1054404" cy="45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90033" y="4206453"/>
            <a:ext cx="139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45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87</cp:revision>
  <dcterms:created xsi:type="dcterms:W3CDTF">2016-07-22T14:33:02Z</dcterms:created>
  <dcterms:modified xsi:type="dcterms:W3CDTF">2018-11-06T15:01:19Z</dcterms:modified>
</cp:coreProperties>
</file>