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Formatting however you want, separate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Unhappy with your import, use undo! To revert to status before import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72520ff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72520ff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572520ff1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874" y="2141537"/>
            <a:ext cx="422025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27725" y="1411625"/>
            <a:ext cx="204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+ “t/”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369350" y="1411625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428604" y="2717063"/>
            <a:ext cx="11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LINE </a:t>
            </a:r>
            <a:endParaRPr/>
          </a:p>
        </p:txBody>
      </p:sp>
      <p:cxnSp>
        <p:nvCxnSpPr>
          <p:cNvPr id="93" name="Google Shape;93;p13"/>
          <p:cNvCxnSpPr>
            <a:stCxn id="94" idx="2"/>
            <a:endCxn id="95" idx="0"/>
          </p:cNvCxnSpPr>
          <p:nvPr/>
        </p:nvCxnSpPr>
        <p:spPr>
          <a:xfrm>
            <a:off x="6654051" y="1997039"/>
            <a:ext cx="0" cy="68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>
            <a:off x="6391921" y="2681854"/>
            <a:ext cx="524262" cy="221942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985875" y="2547625"/>
            <a:ext cx="262800" cy="2220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882325" y="2547625"/>
            <a:ext cx="262800" cy="2220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stCxn id="90" idx="2"/>
            <a:endCxn id="96" idx="0"/>
          </p:cNvCxnSpPr>
          <p:nvPr/>
        </p:nvCxnSpPr>
        <p:spPr>
          <a:xfrm flipH="1">
            <a:off x="4117225" y="1780925"/>
            <a:ext cx="433500" cy="7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90" idx="2"/>
            <a:endCxn id="97" idx="0"/>
          </p:cNvCxnSpPr>
          <p:nvPr/>
        </p:nvCxnSpPr>
        <p:spPr>
          <a:xfrm>
            <a:off x="4550725" y="1780925"/>
            <a:ext cx="462900" cy="7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3"/>
          <p:cNvSpPr/>
          <p:nvPr/>
        </p:nvSpPr>
        <p:spPr>
          <a:xfrm>
            <a:off x="7456450" y="2820850"/>
            <a:ext cx="907225" cy="161725"/>
          </a:xfrm>
          <a:custGeom>
            <a:rect b="b" l="l" r="r" t="t"/>
            <a:pathLst>
              <a:path extrusionOk="0" h="6469" w="36289">
                <a:moveTo>
                  <a:pt x="17145" y="0"/>
                </a:moveTo>
                <a:cubicBezTo>
                  <a:pt x="20272" y="647"/>
                  <a:pt x="38766" y="2803"/>
                  <a:pt x="35908" y="3881"/>
                </a:cubicBezTo>
                <a:cubicBezTo>
                  <a:pt x="33051" y="4959"/>
                  <a:pt x="5985" y="6038"/>
                  <a:pt x="0" y="64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225" y="1664550"/>
            <a:ext cx="332501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7800" y="1664538"/>
            <a:ext cx="332501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1350" y="2982575"/>
            <a:ext cx="332501" cy="3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39" y="1629525"/>
            <a:ext cx="9043528" cy="5086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>
            <a:stCxn id="109" idx="2"/>
          </p:cNvCxnSpPr>
          <p:nvPr/>
        </p:nvCxnSpPr>
        <p:spPr>
          <a:xfrm flipH="1">
            <a:off x="3720075" y="1360375"/>
            <a:ext cx="744900" cy="6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913075" y="991075"/>
            <a:ext cx="31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import command here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616329" y="1992475"/>
            <a:ext cx="2189700" cy="4401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75" y="1608709"/>
            <a:ext cx="9043528" cy="50869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5"/>
          <p:cNvCxnSpPr>
            <a:stCxn id="118" idx="2"/>
          </p:cNvCxnSpPr>
          <p:nvPr/>
        </p:nvCxnSpPr>
        <p:spPr>
          <a:xfrm flipH="1">
            <a:off x="5302025" y="1420075"/>
            <a:ext cx="716100" cy="12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5"/>
          <p:cNvSpPr txBox="1"/>
          <p:nvPr/>
        </p:nvSpPr>
        <p:spPr>
          <a:xfrm>
            <a:off x="4466225" y="692275"/>
            <a:ext cx="31038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imported cards</a:t>
            </a:r>
            <a:b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appear here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651550" y="2741750"/>
            <a:ext cx="4076100" cy="32349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