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0"/>
    <p:restoredTop sz="94631"/>
  </p:normalViewPr>
  <p:slideViewPr>
    <p:cSldViewPr showGuides="1">
      <p:cViewPr>
        <p:scale>
          <a:sx n="94" d="100"/>
          <a:sy n="94" d="100"/>
        </p:scale>
        <p:origin x="680" y="2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2058" y="2153674"/>
            <a:ext cx="270504" cy="175523"/>
          </a:xfrm>
          <a:prstGeom prst="triangle">
            <a:avLst>
              <a:gd name="adj" fmla="val 52641"/>
            </a:avLst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0799" y="550481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69200" y="489568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MainDisplay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6200" y="518241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ReviewPage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8742" y="59530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419624" y="3864527"/>
            <a:ext cx="2146078" cy="1530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25856" y="4158294"/>
            <a:ext cx="2755212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99445" y="4162124"/>
            <a:ext cx="3364969" cy="45362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7" y="1813163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329197"/>
            <a:ext cx="1834006" cy="10935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737815" y="3518488"/>
            <a:ext cx="2971643" cy="5930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83874" y="2131487"/>
            <a:ext cx="1438583" cy="183400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329197"/>
            <a:ext cx="2330583" cy="18540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955280" y="3058351"/>
            <a:ext cx="3294040" cy="18357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740160" y="3291415"/>
            <a:ext cx="3742225" cy="181778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090232" y="4531485"/>
            <a:ext cx="1618616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22653" y="1792708"/>
            <a:ext cx="761024" cy="183400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16951" y="4831590"/>
            <a:ext cx="168317" cy="7701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249048" y="2742985"/>
            <a:ext cx="2684906" cy="18573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>
            <a:off x="4909505" y="4032731"/>
            <a:ext cx="1820144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851000" y="408988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LearnPage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7" name="Elbow Connector 66"/>
          <p:cNvCxnSpPr>
            <a:stCxn id="36" idx="0"/>
            <a:endCxn id="45" idx="1"/>
          </p:cNvCxnSpPr>
          <p:nvPr/>
        </p:nvCxnSpPr>
        <p:spPr>
          <a:xfrm rot="5400000" flipH="1" flipV="1">
            <a:off x="3139819" y="4184501"/>
            <a:ext cx="687381" cy="7349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11"/>
          <p:cNvSpPr/>
          <p:nvPr/>
        </p:nvSpPr>
        <p:spPr>
          <a:xfrm>
            <a:off x="3823484" y="453891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Test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Page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2" name="Elbow Connector 63"/>
          <p:cNvCxnSpPr>
            <a:stCxn id="16" idx="3"/>
          </p:cNvCxnSpPr>
          <p:nvPr/>
        </p:nvCxnSpPr>
        <p:spPr>
          <a:xfrm rot="5400000">
            <a:off x="4016351" y="3192178"/>
            <a:ext cx="2366796" cy="640835"/>
          </a:xfrm>
          <a:prstGeom prst="bentConnector3">
            <a:avLst>
              <a:gd name="adj1" fmla="val 98595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stCxn id="16" idx="3"/>
            <a:endCxn id="45" idx="3"/>
          </p:cNvCxnSpPr>
          <p:nvPr/>
        </p:nvCxnSpPr>
        <p:spPr>
          <a:xfrm rot="5400000">
            <a:off x="4266484" y="2954619"/>
            <a:ext cx="1879104" cy="6282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79"/>
          <p:cNvCxnSpPr>
            <a:stCxn id="36" idx="0"/>
            <a:endCxn id="71" idx="1"/>
          </p:cNvCxnSpPr>
          <p:nvPr/>
        </p:nvCxnSpPr>
        <p:spPr>
          <a:xfrm rot="5400000" flipH="1" flipV="1">
            <a:off x="3350576" y="4422774"/>
            <a:ext cx="238350" cy="7074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Freeform 84"/>
          <p:cNvSpPr/>
          <p:nvPr/>
        </p:nvSpPr>
        <p:spPr>
          <a:xfrm>
            <a:off x="4872956" y="4415900"/>
            <a:ext cx="1856693" cy="11065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Freeform 85"/>
          <p:cNvSpPr/>
          <p:nvPr/>
        </p:nvSpPr>
        <p:spPr>
          <a:xfrm>
            <a:off x="4940088" y="5085963"/>
            <a:ext cx="1789561" cy="8870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2018-11-07T11:04:19Z</dcterms:modified>
</cp:coreProperties>
</file>