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5"/>
    <p:restoredTop sz="94631"/>
  </p:normalViewPr>
  <p:slideViewPr>
    <p:cSldViewPr showGuides="1">
      <p:cViewPr>
        <p:scale>
          <a:sx n="90" d="100"/>
          <a:sy n="90" d="100"/>
        </p:scale>
        <p:origin x="16" y="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801330" y="1447800"/>
            <a:ext cx="5066070" cy="4953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679813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176393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676707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113310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975923" y="2153674"/>
            <a:ext cx="270504" cy="175523"/>
          </a:xfrm>
          <a:prstGeom prst="triangle">
            <a:avLst>
              <a:gd name="adj" fmla="val 52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228600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414195" y="24648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176393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174664" y="55048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153065" y="489568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MainDisplay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470065" y="518241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ReviewPage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192607" y="5953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908413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977094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174664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638315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003489" y="3864527"/>
            <a:ext cx="2146078" cy="1530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709721" y="4158294"/>
            <a:ext cx="275521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83310" y="4162124"/>
            <a:ext cx="3364969" cy="45362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727812" y="181316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270025" y="2329197"/>
            <a:ext cx="1834006" cy="10935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321680" y="3518488"/>
            <a:ext cx="2971643" cy="5930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467739" y="2131487"/>
            <a:ext cx="1438583" cy="18340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773448" y="2329197"/>
            <a:ext cx="2330583" cy="1854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539145" y="3058351"/>
            <a:ext cx="3294040" cy="18357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324025" y="3291415"/>
            <a:ext cx="3742225" cy="18177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178786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800598" y="4531486"/>
            <a:ext cx="161861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40067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951632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086885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809975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806518" y="1792708"/>
            <a:ext cx="761024" cy="18340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000816" y="4831590"/>
            <a:ext cx="168317" cy="7701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2832913" y="2742985"/>
            <a:ext cx="2684906" cy="18573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019761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271380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015438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>
            <a:off x="4493370" y="4032731"/>
            <a:ext cx="182014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434865" y="408988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LearnPage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Elbow Connector 66"/>
          <p:cNvCxnSpPr>
            <a:stCxn id="36" idx="0"/>
            <a:endCxn id="45" idx="1"/>
          </p:cNvCxnSpPr>
          <p:nvPr/>
        </p:nvCxnSpPr>
        <p:spPr>
          <a:xfrm rot="5400000" flipH="1" flipV="1">
            <a:off x="2723684" y="4184501"/>
            <a:ext cx="687381" cy="7349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11"/>
          <p:cNvSpPr/>
          <p:nvPr/>
        </p:nvSpPr>
        <p:spPr>
          <a:xfrm>
            <a:off x="3407349" y="453891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TestPage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63"/>
          <p:cNvCxnSpPr>
            <a:stCxn id="16" idx="3"/>
          </p:cNvCxnSpPr>
          <p:nvPr/>
        </p:nvCxnSpPr>
        <p:spPr>
          <a:xfrm rot="5400000">
            <a:off x="3600216" y="3192178"/>
            <a:ext cx="2366796" cy="640835"/>
          </a:xfrm>
          <a:prstGeom prst="bentConnector3">
            <a:avLst>
              <a:gd name="adj1" fmla="val 98595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16" idx="3"/>
            <a:endCxn id="45" idx="3"/>
          </p:cNvCxnSpPr>
          <p:nvPr/>
        </p:nvCxnSpPr>
        <p:spPr>
          <a:xfrm rot="5400000">
            <a:off x="3850349" y="2954619"/>
            <a:ext cx="1879104" cy="6282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79"/>
          <p:cNvCxnSpPr>
            <a:stCxn id="36" idx="0"/>
            <a:endCxn id="71" idx="1"/>
          </p:cNvCxnSpPr>
          <p:nvPr/>
        </p:nvCxnSpPr>
        <p:spPr>
          <a:xfrm rot="5400000" flipH="1" flipV="1">
            <a:off x="2934441" y="4422774"/>
            <a:ext cx="238350" cy="7074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Freeform 84"/>
          <p:cNvSpPr/>
          <p:nvPr/>
        </p:nvSpPr>
        <p:spPr>
          <a:xfrm>
            <a:off x="4456821" y="4415900"/>
            <a:ext cx="1856693" cy="11065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Freeform 85"/>
          <p:cNvSpPr/>
          <p:nvPr/>
        </p:nvSpPr>
        <p:spPr>
          <a:xfrm>
            <a:off x="4523953" y="5085963"/>
            <a:ext cx="1789561" cy="8870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/>
          <p:nvPr/>
        </p:nvSpPr>
        <p:spPr>
          <a:xfrm>
            <a:off x="1487263" y="2267465"/>
            <a:ext cx="967417" cy="41179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TestPage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Flowchart: Decision 38"/>
          <p:cNvSpPr/>
          <p:nvPr/>
        </p:nvSpPr>
        <p:spPr>
          <a:xfrm>
            <a:off x="1879395" y="270178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/>
          </a:p>
        </p:txBody>
      </p:sp>
      <p:cxnSp>
        <p:nvCxnSpPr>
          <p:cNvPr id="52" name="Elbow Connector 51"/>
          <p:cNvCxnSpPr>
            <a:stCxn id="51" idx="2"/>
            <a:endCxn id="53" idx="1"/>
          </p:cNvCxnSpPr>
          <p:nvPr/>
        </p:nvCxnSpPr>
        <p:spPr>
          <a:xfrm rot="16200000" flipH="1">
            <a:off x="1602423" y="3231910"/>
            <a:ext cx="942520" cy="20542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11"/>
          <p:cNvSpPr/>
          <p:nvPr/>
        </p:nvSpPr>
        <p:spPr>
          <a:xfrm>
            <a:off x="2176393" y="3649359"/>
            <a:ext cx="1786007" cy="3130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OpenEndedResult</a:t>
            </a:r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>
            <a:off x="2176392" y="4132298"/>
            <a:ext cx="1786008" cy="3552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accent3">
                    <a:lumMod val="75000"/>
                  </a:schemeClr>
                </a:solidFill>
              </a:rPr>
              <a:t>MatchTestResultPage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>
            <a:off x="2176391" y="5562600"/>
            <a:ext cx="1786008" cy="3552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OpenEndedTestPage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11"/>
          <p:cNvSpPr/>
          <p:nvPr/>
        </p:nvSpPr>
        <p:spPr>
          <a:xfrm>
            <a:off x="2176392" y="4868559"/>
            <a:ext cx="1786007" cy="3130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MatchTestPage</a:t>
            </a:r>
            <a:endParaRPr lang="en-SG" sz="1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0"/>
          <p:cNvCxnSpPr>
            <a:stCxn id="51" idx="2"/>
            <a:endCxn id="56" idx="1"/>
          </p:cNvCxnSpPr>
          <p:nvPr/>
        </p:nvCxnSpPr>
        <p:spPr>
          <a:xfrm rot="16200000" flipH="1">
            <a:off x="1350398" y="3483934"/>
            <a:ext cx="1446569" cy="20541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>
            <a:stCxn id="51" idx="2"/>
            <a:endCxn id="60" idx="1"/>
          </p:cNvCxnSpPr>
          <p:nvPr/>
        </p:nvCxnSpPr>
        <p:spPr>
          <a:xfrm rot="16200000" flipH="1">
            <a:off x="992822" y="3841510"/>
            <a:ext cx="2161720" cy="20541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51" idx="2"/>
            <a:endCxn id="58" idx="1"/>
          </p:cNvCxnSpPr>
          <p:nvPr/>
        </p:nvCxnSpPr>
        <p:spPr>
          <a:xfrm rot="16200000" flipH="1">
            <a:off x="635247" y="4199086"/>
            <a:ext cx="2876871" cy="20541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62"/>
          <p:cNvSpPr/>
          <p:nvPr/>
        </p:nvSpPr>
        <p:spPr>
          <a:xfrm>
            <a:off x="4572000" y="2213270"/>
            <a:ext cx="1672988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TriviaTestResultPage</a:t>
            </a:r>
          </a:p>
        </p:txBody>
      </p:sp>
      <p:sp>
        <p:nvSpPr>
          <p:cNvPr id="71" name="Rectangle 62"/>
          <p:cNvSpPr/>
          <p:nvPr/>
        </p:nvSpPr>
        <p:spPr>
          <a:xfrm>
            <a:off x="6400800" y="2213270"/>
            <a:ext cx="1672988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TriviaTestPage</a:t>
            </a:r>
          </a:p>
        </p:txBody>
      </p:sp>
      <p:sp>
        <p:nvSpPr>
          <p:cNvPr id="72" name="Isosceles Triangle 102"/>
          <p:cNvSpPr/>
          <p:nvPr/>
        </p:nvSpPr>
        <p:spPr>
          <a:xfrm rot="10800000" flipV="1">
            <a:off x="5273242" y="2567676"/>
            <a:ext cx="270504" cy="175523"/>
          </a:xfrm>
          <a:prstGeom prst="triangle">
            <a:avLst>
              <a:gd name="adj" fmla="val 52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3" name="Isosceles Triangle 102"/>
          <p:cNvSpPr/>
          <p:nvPr/>
        </p:nvSpPr>
        <p:spPr>
          <a:xfrm rot="10800000" flipV="1">
            <a:off x="7102042" y="2560030"/>
            <a:ext cx="270504" cy="175523"/>
          </a:xfrm>
          <a:prstGeom prst="triangle">
            <a:avLst>
              <a:gd name="adj" fmla="val 52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4" name="Elbow Connector 63"/>
          <p:cNvCxnSpPr>
            <a:stCxn id="53" idx="3"/>
            <a:endCxn id="72" idx="3"/>
          </p:cNvCxnSpPr>
          <p:nvPr/>
        </p:nvCxnSpPr>
        <p:spPr>
          <a:xfrm flipV="1">
            <a:off x="3962400" y="2743199"/>
            <a:ext cx="1438950" cy="106268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/>
          <p:cNvCxnSpPr>
            <a:stCxn id="60" idx="3"/>
            <a:endCxn id="73" idx="3"/>
          </p:cNvCxnSpPr>
          <p:nvPr/>
        </p:nvCxnSpPr>
        <p:spPr>
          <a:xfrm flipV="1">
            <a:off x="3962399" y="2735553"/>
            <a:ext cx="3267751" cy="228952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/>
          <p:cNvCxnSpPr>
            <a:stCxn id="56" idx="3"/>
            <a:endCxn id="72" idx="3"/>
          </p:cNvCxnSpPr>
          <p:nvPr/>
        </p:nvCxnSpPr>
        <p:spPr>
          <a:xfrm flipV="1">
            <a:off x="3962400" y="2743199"/>
            <a:ext cx="1438950" cy="15667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63"/>
          <p:cNvCxnSpPr>
            <a:stCxn id="58" idx="3"/>
            <a:endCxn id="73" idx="3"/>
          </p:cNvCxnSpPr>
          <p:nvPr/>
        </p:nvCxnSpPr>
        <p:spPr>
          <a:xfrm flipV="1">
            <a:off x="3962399" y="2735553"/>
            <a:ext cx="3267751" cy="300467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132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2018-11-09T02:52:36Z</dcterms:modified>
</cp:coreProperties>
</file>