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F4D69-3910-42B5-8F83-489B37FDB09D}" v="7" dt="2018-10-29T03:45:49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2" y="-7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 Sien Ho" userId="03515f1a-cd05-4b48-bd07-e232f2fd8730" providerId="ADAL" clId="{E98F4D69-3910-42B5-8F83-489B37FDB09D}"/>
    <pc:docChg chg="undo redo modSld">
      <pc:chgData name="Zong Sien Ho" userId="03515f1a-cd05-4b48-bd07-e232f2fd8730" providerId="ADAL" clId="{E98F4D69-3910-42B5-8F83-489B37FDB09D}" dt="2018-10-29T03:45:58.709" v="165" actId="14100"/>
      <pc:docMkLst>
        <pc:docMk/>
      </pc:docMkLst>
      <pc:sldChg chg="addSp delSp modSp">
        <pc:chgData name="Zong Sien Ho" userId="03515f1a-cd05-4b48-bd07-e232f2fd8730" providerId="ADAL" clId="{E98F4D69-3910-42B5-8F83-489B37FDB09D}" dt="2018-10-29T03:45:58.709" v="165" actId="14100"/>
        <pc:sldMkLst>
          <pc:docMk/>
          <pc:sldMk cId="1478832369" sldId="264"/>
        </pc:sldMkLst>
        <pc:spChg chg="mod">
          <ac:chgData name="Zong Sien Ho" userId="03515f1a-cd05-4b48-bd07-e232f2fd8730" providerId="ADAL" clId="{E98F4D69-3910-42B5-8F83-489B37FDB09D}" dt="2018-10-29T03:30:29.056" v="23" actId="20577"/>
          <ac:spMkLst>
            <pc:docMk/>
            <pc:sldMk cId="1478832369" sldId="264"/>
            <ac:spMk id="2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9" creationId="{00000000-0000-0000-0000-000000000000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27" creationId="{08A6D129-AED0-461D-B2FB-8490E0D7E89A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29" creationId="{D50B65D2-B497-462E-A948-AA3732CD9343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30" creationId="{B5A16010-64A2-4859-9C5E-34C4819EEDAF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3" creationId="{9B10FEF6-C013-42D9-9393-4BD17AAF6DBC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4" creationId="{FE605C8E-720F-432D-808D-43E6C4E5FD1E}"/>
          </ac:spMkLst>
        </pc:spChg>
        <pc:spChg chg="add mod">
          <ac:chgData name="Zong Sien Ho" userId="03515f1a-cd05-4b48-bd07-e232f2fd8730" providerId="ADAL" clId="{E98F4D69-3910-42B5-8F83-489B37FDB09D}" dt="2018-10-29T03:45:37.676" v="160" actId="1076"/>
          <ac:spMkLst>
            <pc:docMk/>
            <pc:sldMk cId="1478832369" sldId="264"/>
            <ac:spMk id="35" creationId="{ECFDD217-6241-414F-82FA-8BDE09D7A0C5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6" creationId="{F0FDCCAB-1A76-48AC-ADE6-AC347CEF4405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42" creationId="{00000000-0000-0000-0000-000000000000}"/>
          </ac:spMkLst>
        </pc:spChg>
        <pc:spChg chg="add mod">
          <ac:chgData name="Zong Sien Ho" userId="03515f1a-cd05-4b48-bd07-e232f2fd8730" providerId="ADAL" clId="{E98F4D69-3910-42B5-8F83-489B37FDB09D}" dt="2018-10-29T03:36:08.681" v="136" actId="1076"/>
          <ac:spMkLst>
            <pc:docMk/>
            <pc:sldMk cId="1478832369" sldId="264"/>
            <ac:spMk id="46" creationId="{FAFB94BA-85FD-41A7-9D1C-DD931A25F0E3}"/>
          </ac:spMkLst>
        </pc:spChg>
        <pc:spChg chg="mod">
          <ac:chgData name="Zong Sien Ho" userId="03515f1a-cd05-4b48-bd07-e232f2fd8730" providerId="ADAL" clId="{E98F4D69-3910-42B5-8F83-489B37FDB09D}" dt="2018-10-29T03:30:38.891" v="38" actId="20577"/>
          <ac:spMkLst>
            <pc:docMk/>
            <pc:sldMk cId="1478832369" sldId="264"/>
            <ac:spMk id="50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52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56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61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65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1:32.886" v="56" actId="20577"/>
          <ac:spMkLst>
            <pc:docMk/>
            <pc:sldMk cId="1478832369" sldId="264"/>
            <ac:spMk id="66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73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44:26.446" v="150" actId="20577"/>
          <ac:spMkLst>
            <pc:docMk/>
            <pc:sldMk cId="1478832369" sldId="264"/>
            <ac:spMk id="74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99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44:47.507" v="152" actId="1076"/>
          <ac:spMkLst>
            <pc:docMk/>
            <pc:sldMk cId="1478832369" sldId="264"/>
            <ac:spMk id="118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119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120" creationId="{00000000-0000-0000-0000-000000000000}"/>
          </ac:spMkLst>
        </pc:sp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21" creationId="{00000000-0000-0000-0000-000000000000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26" creationId="{D3B64324-8E5E-4A60-A594-868273E85C63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28" creationId="{68CD8A0D-CA81-477F-B429-A68F42627E89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31" creationId="{8848D7F6-481C-456B-8D73-1D4AFB9047E0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32" creationId="{75B3BA35-99CA-498A-A045-EBC920836383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37" creationId="{A4DC2391-8AF2-4DC4-B036-FFBD8CC79F17}"/>
          </ac:cxnSpMkLst>
        </pc:cxnChg>
        <pc:cxnChg chg="add mod">
          <ac:chgData name="Zong Sien Ho" userId="03515f1a-cd05-4b48-bd07-e232f2fd8730" providerId="ADAL" clId="{E98F4D69-3910-42B5-8F83-489B37FDB09D}" dt="2018-10-29T03:45:41.313" v="161" actId="14100"/>
          <ac:cxnSpMkLst>
            <pc:docMk/>
            <pc:sldMk cId="1478832369" sldId="264"/>
            <ac:cxnSpMk id="38" creationId="{9BECF648-40AC-42EF-9621-82C93FB5758B}"/>
          </ac:cxnSpMkLst>
        </pc:cxnChg>
        <pc:cxnChg chg="add mod">
          <ac:chgData name="Zong Sien Ho" userId="03515f1a-cd05-4b48-bd07-e232f2fd8730" providerId="ADAL" clId="{E98F4D69-3910-42B5-8F83-489B37FDB09D}" dt="2018-10-29T03:45:58.709" v="165" actId="14100"/>
          <ac:cxnSpMkLst>
            <pc:docMk/>
            <pc:sldMk cId="1478832369" sldId="264"/>
            <ac:cxnSpMk id="41" creationId="{1276D566-A73D-44A1-BAB6-019A5FD8C2C0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47" creationId="{A3FEEEFF-4A08-41BE-8330-29B74AD7C952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54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58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60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0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5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7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97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12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1" y="2057400"/>
            <a:ext cx="7867426" cy="30451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3129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TriviaBundleStorage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28397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69737" y="28322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29233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297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30110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30110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210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11576" y="3302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88562" y="3215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04735" y="33028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34900" y="31294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XmlTriviaBundle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87478" y="252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66668" y="269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30620" y="261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08339" y="270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85325" y="261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31663" y="25290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33335" y="31314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TriviaBundle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91528" y="29630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29273" y="24486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XmlAdaptedTopic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29273" y="31306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634042" y="33040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75B3BA35-99CA-498A-A045-EBC920836383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5198385" y="4527944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9B10FEF6-C013-42D9-9393-4BD17AAF6DBC}"/>
              </a:ext>
            </a:extLst>
          </p:cNvPr>
          <p:cNvSpPr/>
          <p:nvPr/>
        </p:nvSpPr>
        <p:spPr>
          <a:xfrm>
            <a:off x="4028550" y="4354564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XmlTriviaResults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FE605C8E-720F-432D-808D-43E6C4E5FD1E}"/>
              </a:ext>
            </a:extLst>
          </p:cNvPr>
          <p:cNvSpPr/>
          <p:nvPr/>
        </p:nvSpPr>
        <p:spPr>
          <a:xfrm>
            <a:off x="5426985" y="435653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TriviaResults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CFDD217-6241-414F-82FA-8BDE09D7A0C5}"/>
              </a:ext>
            </a:extLst>
          </p:cNvPr>
          <p:cNvSpPr/>
          <p:nvPr/>
        </p:nvSpPr>
        <p:spPr>
          <a:xfrm>
            <a:off x="7022923" y="374280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Attempt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F0FDCCAB-1A76-48AC-ADE6-AC347CEF4405}"/>
              </a:ext>
            </a:extLst>
          </p:cNvPr>
          <p:cNvSpPr/>
          <p:nvPr/>
        </p:nvSpPr>
        <p:spPr>
          <a:xfrm>
            <a:off x="7022923" y="435574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TriviaResult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A4DC2391-8AF2-4DC4-B036-FFBD8CC79F17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6627692" y="4529128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8" name="Elbow Connector 122">
            <a:extLst>
              <a:ext uri="{FF2B5EF4-FFF2-40B4-BE49-F238E27FC236}">
                <a16:creationId xmlns:a16="http://schemas.microsoft.com/office/drawing/2014/main" id="{9BECF648-40AC-42EF-9621-82C93FB5758B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rot="5400000" flipH="1" flipV="1">
            <a:off x="7519689" y="4222655"/>
            <a:ext cx="266186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Isosceles Triangle 102">
            <a:extLst>
              <a:ext uri="{FF2B5EF4-FFF2-40B4-BE49-F238E27FC236}">
                <a16:creationId xmlns:a16="http://schemas.microsoft.com/office/drawing/2014/main" id="{FAFB94BA-85FD-41A7-9D1C-DD931A25F0E3}"/>
              </a:ext>
            </a:extLst>
          </p:cNvPr>
          <p:cNvSpPr/>
          <p:nvPr/>
        </p:nvSpPr>
        <p:spPr>
          <a:xfrm rot="10800000" flipV="1">
            <a:off x="2813750" y="349220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47" name="Elbow Connector 63">
            <a:extLst>
              <a:ext uri="{FF2B5EF4-FFF2-40B4-BE49-F238E27FC236}">
                <a16:creationId xmlns:a16="http://schemas.microsoft.com/office/drawing/2014/main" id="{A3FEEEFF-4A08-41BE-8330-29B74AD7C952}"/>
              </a:ext>
            </a:extLst>
          </p:cNvPr>
          <p:cNvCxnSpPr>
            <a:cxnSpLocks/>
            <a:stCxn id="46" idx="3"/>
            <a:endCxn id="33" idx="1"/>
          </p:cNvCxnSpPr>
          <p:nvPr/>
        </p:nvCxnSpPr>
        <p:spPr>
          <a:xfrm rot="16200000" flipH="1">
            <a:off x="3058670" y="3558063"/>
            <a:ext cx="860213" cy="107954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122">
            <a:extLst>
              <a:ext uri="{FF2B5EF4-FFF2-40B4-BE49-F238E27FC236}">
                <a16:creationId xmlns:a16="http://schemas.microsoft.com/office/drawing/2014/main" id="{1276D566-A73D-44A1-BAB6-019A5FD8C2C0}"/>
              </a:ext>
            </a:extLst>
          </p:cNvPr>
          <p:cNvCxnSpPr>
            <a:cxnSpLocks/>
            <a:stCxn id="35" idx="0"/>
            <a:endCxn id="74" idx="2"/>
          </p:cNvCxnSpPr>
          <p:nvPr/>
        </p:nvCxnSpPr>
        <p:spPr>
          <a:xfrm rot="5400000" flipH="1" flipV="1">
            <a:off x="7523257" y="3606927"/>
            <a:ext cx="265400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Zong Sien Ho</cp:lastModifiedBy>
  <cp:revision>60</cp:revision>
  <dcterms:created xsi:type="dcterms:W3CDTF">2016-07-22T14:33:02Z</dcterms:created>
  <dcterms:modified xsi:type="dcterms:W3CDTF">2018-10-29T05:42:41Z</dcterms:modified>
</cp:coreProperties>
</file>