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B5E-B908-4000-9C8B-2E8E2B3C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2BB09-FA4B-4D0A-8BE2-FBD62AD5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C310-10C8-47BB-8AEB-6764A4AA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B821-750D-40A2-92CD-404A255D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276D-F912-41CF-93FA-6F3DA4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2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22ED-11C0-4852-898C-E9E5730D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7F47-3EDF-40CE-8E84-6C484FAD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233B-5E83-408A-9640-3CEE5EFF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0417-467B-4483-9E12-91D86F9A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3063-136C-4135-8169-97AD272F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3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5DAE3-16CD-48F2-8667-093582DC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5F28F-C57F-4AC7-B0D0-2214EC3C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6688-1A16-4768-A128-DEB772CA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3E76-1A21-4001-A1AB-DEBCA2E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5145-3F6D-45D4-AC71-A0532A4F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0EE4-BBD2-4B09-954E-129F044F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071A-4ED8-480B-9511-2D74282E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21E8-B7B0-4477-8020-118F3855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4944-9A50-416D-911B-5831C487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EA86-199B-454A-8FB6-4DA0F691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5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C937-69F3-4A35-8C8F-BA197A49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D058F-BF51-4704-A4CC-4116F30B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DDB3-74DB-4746-941F-2273CE17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88B2-E263-4FD7-9A87-28FAF40C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B22D-EE6D-46AE-A9A1-33BC324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EFCF-6D03-473A-85E0-B5D157A7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146E-7176-437D-8391-6EB6C3913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BF618-3C60-4DFC-9D14-9AF2E801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302C-F630-4623-810C-0A7DA48D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3EEC2-1800-4D43-85AC-4370D1BA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2484-43ED-42C5-98A5-C5E6C8E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B556-B4B8-4ED9-8E64-169344BA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FC63F-8AB4-4632-A6F2-873BFE13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59C62-B168-4055-B7B9-F2DF551F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A4D20-2F83-4009-AA2A-72FCD76C9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6D166-C92A-4215-BCA7-06FF1993A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9A236-8839-4441-B8CA-E0EEBD3B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E2BA5-6DDF-4D63-99EB-EED02C36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8C41D-615E-464A-B7B3-1A82D19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5BD0-CC8C-4923-9C9A-8932997B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C842-2596-4210-B22B-45B22986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43615-B28C-48C3-BBFE-BE8EAECF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A8021-8C5D-4B83-8490-40AA30CB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D81E3-856A-494D-8C2E-E397C7ED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77B8F-95F4-4FA6-9E31-2D156ABB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8F7C-BD65-4830-830F-831CF721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7DD1-DA92-493B-A6AE-B337D34E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72B6-7E4E-4EF5-AA05-4288ABC5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AADB-AF61-47D6-A72F-B8B2D2F4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E52D-E868-4A5E-A079-100A2B54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08B09-603B-42C2-B6EF-D4987EB0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4504-B391-4F6E-BA1C-D8DC5B7C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2D3C-80A5-4AB7-954B-9D040F1C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14BD-F212-4272-998D-4A208F6E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45C82-9A1F-4F09-84EA-BA57FEFC1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0C53-B661-4267-9EB1-B6A589A0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59A54-0A92-445C-B64A-C2FA0282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E228F-6F5E-4ED4-9F20-9B8E3836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4183C-1385-46FE-9EB3-5FE8F305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336A-CD25-4CEC-A63A-B3057B43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B09E-9A2C-4079-A231-173E6B3C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BBD5-701B-47B7-B1A9-C2660B582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6487-0B35-44A0-88EB-9CD6CE1CF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609873" y="946938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5060478" y="3468805"/>
            <a:ext cx="126145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EditNoteCommand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9" name="Rectangle 65"/>
          <p:cNvSpPr/>
          <p:nvPr/>
        </p:nvSpPr>
        <p:spPr>
          <a:xfrm>
            <a:off x="2627086" y="4777356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8500873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8886894" y="4495801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8751643" y="398047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87" idx="3"/>
            <a:endCxn id="4" idx="1"/>
          </p:cNvCxnSpPr>
          <p:nvPr/>
        </p:nvCxnSpPr>
        <p:spPr>
          <a:xfrm rot="16200000" flipV="1">
            <a:off x="7435269" y="2528850"/>
            <a:ext cx="338291" cy="25649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4422218" y="3637753"/>
            <a:ext cx="638260" cy="44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5" name="Group 84"/>
          <p:cNvGrpSpPr/>
          <p:nvPr/>
        </p:nvGrpSpPr>
        <p:grpSpPr>
          <a:xfrm rot="5400000">
            <a:off x="4643261" y="2514695"/>
            <a:ext cx="222304" cy="598286"/>
            <a:chOff x="3965760" y="592437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2" name="Rectangle 11"/>
          <p:cNvSpPr/>
          <p:nvPr/>
        </p:nvSpPr>
        <p:spPr>
          <a:xfrm flipH="1">
            <a:off x="3037034" y="3464373"/>
            <a:ext cx="1385184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EditNoteCommand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80" name="Rectangle 11">
            <a:extLst>
              <a:ext uri="{FF2B5EF4-FFF2-40B4-BE49-F238E27FC236}">
                <a16:creationId xmlns:a16="http://schemas.microsoft.com/office/drawing/2014/main" id="{17EB201B-DC9F-43E5-BE02-AC899383B258}"/>
              </a:ext>
            </a:extLst>
          </p:cNvPr>
          <p:cNvSpPr/>
          <p:nvPr/>
        </p:nvSpPr>
        <p:spPr>
          <a:xfrm flipH="1">
            <a:off x="3040681" y="1536159"/>
            <a:ext cx="1391559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NoteCommand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98" name="Rectangle 11">
            <a:extLst>
              <a:ext uri="{FF2B5EF4-FFF2-40B4-BE49-F238E27FC236}">
                <a16:creationId xmlns:a16="http://schemas.microsoft.com/office/drawing/2014/main" id="{51CF34C2-7BF9-4BDC-8AAC-EB1A75F160D4}"/>
              </a:ext>
            </a:extLst>
          </p:cNvPr>
          <p:cNvSpPr/>
          <p:nvPr/>
        </p:nvSpPr>
        <p:spPr>
          <a:xfrm flipH="1">
            <a:off x="5060478" y="1539960"/>
            <a:ext cx="126145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71042DD7-7050-4256-94D6-A42D9043FB24}"/>
              </a:ext>
            </a:extLst>
          </p:cNvPr>
          <p:cNvCxnSpPr>
            <a:cxnSpLocks/>
            <a:stCxn id="80" idx="1"/>
            <a:endCxn id="98" idx="3"/>
          </p:cNvCxnSpPr>
          <p:nvPr/>
        </p:nvCxnSpPr>
        <p:spPr>
          <a:xfrm>
            <a:off x="4432240" y="1709539"/>
            <a:ext cx="628238" cy="38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07004-728C-4C0C-9BD6-A5B1B4597B77}"/>
              </a:ext>
            </a:extLst>
          </p:cNvPr>
          <p:cNvGrpSpPr/>
          <p:nvPr/>
        </p:nvGrpSpPr>
        <p:grpSpPr>
          <a:xfrm rot="5400000">
            <a:off x="4652672" y="1560662"/>
            <a:ext cx="222304" cy="598286"/>
            <a:chOff x="3965760" y="592437"/>
            <a:chExt cx="254462" cy="50390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D787144-F2DC-4014-9938-406EA4594061}"/>
                </a:ext>
              </a:extLst>
            </p:cNvPr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52F1C004-981A-45E4-835D-E3E86E5C7923}"/>
                </a:ext>
              </a:extLst>
            </p:cNvPr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114" name="Elbow Connector 95">
            <a:extLst>
              <a:ext uri="{FF2B5EF4-FFF2-40B4-BE49-F238E27FC236}">
                <a16:creationId xmlns:a16="http://schemas.microsoft.com/office/drawing/2014/main" id="{8D619AE8-5834-40EE-94E8-2988D1815EE6}"/>
              </a:ext>
            </a:extLst>
          </p:cNvPr>
          <p:cNvCxnSpPr>
            <a:cxnSpLocks/>
            <a:stCxn id="87" idx="3"/>
            <a:endCxn id="98" idx="1"/>
          </p:cNvCxnSpPr>
          <p:nvPr/>
        </p:nvCxnSpPr>
        <p:spPr>
          <a:xfrm rot="16200000" flipV="1">
            <a:off x="6470846" y="1564427"/>
            <a:ext cx="2267136" cy="25649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Isosceles Triangle 102">
            <a:extLst>
              <a:ext uri="{FF2B5EF4-FFF2-40B4-BE49-F238E27FC236}">
                <a16:creationId xmlns:a16="http://schemas.microsoft.com/office/drawing/2014/main" id="{1E5D8020-7C2E-4DF8-AF14-1C995D668332}"/>
              </a:ext>
            </a:extLst>
          </p:cNvPr>
          <p:cNvSpPr/>
          <p:nvPr/>
        </p:nvSpPr>
        <p:spPr>
          <a:xfrm rot="10800000" flipH="1">
            <a:off x="5310625" y="1369356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82">
            <a:extLst>
              <a:ext uri="{FF2B5EF4-FFF2-40B4-BE49-F238E27FC236}">
                <a16:creationId xmlns:a16="http://schemas.microsoft.com/office/drawing/2014/main" id="{77F63978-2905-401D-AEED-810E934124FD}"/>
              </a:ext>
            </a:extLst>
          </p:cNvPr>
          <p:cNvCxnSpPr>
            <a:cxnSpLocks/>
          </p:cNvCxnSpPr>
          <p:nvPr/>
        </p:nvCxnSpPr>
        <p:spPr>
          <a:xfrm flipV="1">
            <a:off x="2822713" y="3815565"/>
            <a:ext cx="2464904" cy="333478"/>
          </a:xfrm>
          <a:prstGeom prst="bentConnector3">
            <a:avLst>
              <a:gd name="adj1" fmla="val 100000"/>
            </a:avLst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1">
            <a:extLst>
              <a:ext uri="{FF2B5EF4-FFF2-40B4-BE49-F238E27FC236}">
                <a16:creationId xmlns:a16="http://schemas.microsoft.com/office/drawing/2014/main" id="{3066A5CA-0A40-47A6-9BA3-0FD53E5F1003}"/>
              </a:ext>
            </a:extLst>
          </p:cNvPr>
          <p:cNvSpPr/>
          <p:nvPr/>
        </p:nvSpPr>
        <p:spPr>
          <a:xfrm flipH="1">
            <a:off x="3033846" y="2499583"/>
            <a:ext cx="1391559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DeleteNoteCommand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946FF660-5D3D-405E-9B34-232556F93895}"/>
              </a:ext>
            </a:extLst>
          </p:cNvPr>
          <p:cNvSpPr/>
          <p:nvPr/>
        </p:nvSpPr>
        <p:spPr>
          <a:xfrm flipH="1">
            <a:off x="5020749" y="2502161"/>
            <a:ext cx="139155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6506FED1-008F-4ED7-9802-2B21C5ADC37C}"/>
              </a:ext>
            </a:extLst>
          </p:cNvPr>
          <p:cNvCxnSpPr>
            <a:cxnSpLocks/>
            <a:stCxn id="45" idx="1"/>
            <a:endCxn id="57" idx="3"/>
          </p:cNvCxnSpPr>
          <p:nvPr/>
        </p:nvCxnSpPr>
        <p:spPr>
          <a:xfrm>
            <a:off x="4425405" y="2672963"/>
            <a:ext cx="595344" cy="25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17339AC-32F9-432A-9E71-8A1A8AC17768}"/>
              </a:ext>
            </a:extLst>
          </p:cNvPr>
          <p:cNvGrpSpPr/>
          <p:nvPr/>
        </p:nvGrpSpPr>
        <p:grpSpPr>
          <a:xfrm rot="5400000">
            <a:off x="4652672" y="3487726"/>
            <a:ext cx="222304" cy="598286"/>
            <a:chOff x="3965760" y="592437"/>
            <a:chExt cx="254462" cy="50390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8713CE-F854-41BC-8A15-9D543968BE08}"/>
                </a:ext>
              </a:extLst>
            </p:cNvPr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60EC3FC-D7C6-447E-96CA-9A3661A0B722}"/>
                </a:ext>
              </a:extLst>
            </p:cNvPr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71" name="Elbow Connector 82">
            <a:extLst>
              <a:ext uri="{FF2B5EF4-FFF2-40B4-BE49-F238E27FC236}">
                <a16:creationId xmlns:a16="http://schemas.microsoft.com/office/drawing/2014/main" id="{EFBB09E1-683D-46CE-9EBA-1597D9907C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6713" y="1504334"/>
            <a:ext cx="2981730" cy="2329733"/>
          </a:xfrm>
          <a:prstGeom prst="bentConnector3">
            <a:avLst>
              <a:gd name="adj1" fmla="val 100134"/>
            </a:avLst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82">
            <a:extLst>
              <a:ext uri="{FF2B5EF4-FFF2-40B4-BE49-F238E27FC236}">
                <a16:creationId xmlns:a16="http://schemas.microsoft.com/office/drawing/2014/main" id="{7B482863-3974-4FDB-9357-70C456FF795E}"/>
              </a:ext>
            </a:extLst>
          </p:cNvPr>
          <p:cNvCxnSpPr>
            <a:cxnSpLocks/>
            <a:endCxn id="120" idx="3"/>
          </p:cNvCxnSpPr>
          <p:nvPr/>
        </p:nvCxnSpPr>
        <p:spPr>
          <a:xfrm>
            <a:off x="5152444" y="1178335"/>
            <a:ext cx="240394" cy="191021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1">
            <a:extLst>
              <a:ext uri="{FF2B5EF4-FFF2-40B4-BE49-F238E27FC236}">
                <a16:creationId xmlns:a16="http://schemas.microsoft.com/office/drawing/2014/main" id="{83EC9BE6-F910-47E6-BAFB-C900FC4CD02B}"/>
              </a:ext>
            </a:extLst>
          </p:cNvPr>
          <p:cNvSpPr/>
          <p:nvPr/>
        </p:nvSpPr>
        <p:spPr>
          <a:xfrm flipH="1">
            <a:off x="6707750" y="2900516"/>
            <a:ext cx="1689718" cy="334098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NoteDeleter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2" name="Elbow Connector 82">
            <a:extLst>
              <a:ext uri="{FF2B5EF4-FFF2-40B4-BE49-F238E27FC236}">
                <a16:creationId xmlns:a16="http://schemas.microsoft.com/office/drawing/2014/main" id="{BA2DE2D2-19B3-46BC-BBD5-3AE966C9124D}"/>
              </a:ext>
            </a:extLst>
          </p:cNvPr>
          <p:cNvCxnSpPr>
            <a:cxnSpLocks/>
            <a:stCxn id="4" idx="0"/>
            <a:endCxn id="78" idx="3"/>
          </p:cNvCxnSpPr>
          <p:nvPr/>
        </p:nvCxnSpPr>
        <p:spPr>
          <a:xfrm rot="5400000" flipH="1" flipV="1">
            <a:off x="5998857" y="2759913"/>
            <a:ext cx="401240" cy="101654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2">
            <a:extLst>
              <a:ext uri="{FF2B5EF4-FFF2-40B4-BE49-F238E27FC236}">
                <a16:creationId xmlns:a16="http://schemas.microsoft.com/office/drawing/2014/main" id="{5C9B5952-892F-4034-BEEE-449A4D925797}"/>
              </a:ext>
            </a:extLst>
          </p:cNvPr>
          <p:cNvCxnSpPr>
            <a:cxnSpLocks/>
            <a:endCxn id="78" idx="3"/>
          </p:cNvCxnSpPr>
          <p:nvPr/>
        </p:nvCxnSpPr>
        <p:spPr>
          <a:xfrm>
            <a:off x="5691204" y="2772547"/>
            <a:ext cx="1016546" cy="295018"/>
          </a:xfrm>
          <a:prstGeom prst="bentConnector3">
            <a:avLst>
              <a:gd name="adj1" fmla="val -296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102">
            <a:extLst>
              <a:ext uri="{FF2B5EF4-FFF2-40B4-BE49-F238E27FC236}">
                <a16:creationId xmlns:a16="http://schemas.microsoft.com/office/drawing/2014/main" id="{CCD7A808-127B-4E7E-AC05-A53E9AE824B2}"/>
              </a:ext>
            </a:extLst>
          </p:cNvPr>
          <p:cNvSpPr/>
          <p:nvPr/>
        </p:nvSpPr>
        <p:spPr>
          <a:xfrm rot="5199312" flipH="1">
            <a:off x="6536256" y="2985608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0" name="Elbow Connector 95">
            <a:extLst>
              <a:ext uri="{FF2B5EF4-FFF2-40B4-BE49-F238E27FC236}">
                <a16:creationId xmlns:a16="http://schemas.microsoft.com/office/drawing/2014/main" id="{865ADB4A-113A-42C6-ADF1-2C8D43E836A0}"/>
              </a:ext>
            </a:extLst>
          </p:cNvPr>
          <p:cNvCxnSpPr>
            <a:cxnSpLocks/>
            <a:stCxn id="87" idx="3"/>
            <a:endCxn id="57" idx="1"/>
          </p:cNvCxnSpPr>
          <p:nvPr/>
        </p:nvCxnSpPr>
        <p:spPr>
          <a:xfrm rot="16200000" flipV="1">
            <a:off x="6997134" y="2090714"/>
            <a:ext cx="1304935" cy="2474589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1">
            <a:extLst>
              <a:ext uri="{FF2B5EF4-FFF2-40B4-BE49-F238E27FC236}">
                <a16:creationId xmlns:a16="http://schemas.microsoft.com/office/drawing/2014/main" id="{144D6E28-AA36-4234-A7D9-16A5B448A408}"/>
              </a:ext>
            </a:extLst>
          </p:cNvPr>
          <p:cNvSpPr/>
          <p:nvPr/>
        </p:nvSpPr>
        <p:spPr>
          <a:xfrm flipH="1">
            <a:off x="6703080" y="3239086"/>
            <a:ext cx="1689718" cy="8016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01" name="Rectangle 11">
            <a:extLst>
              <a:ext uri="{FF2B5EF4-FFF2-40B4-BE49-F238E27FC236}">
                <a16:creationId xmlns:a16="http://schemas.microsoft.com/office/drawing/2014/main" id="{BFF0A60F-2CFC-4C9D-B75E-E56103E79073}"/>
              </a:ext>
            </a:extLst>
          </p:cNvPr>
          <p:cNvSpPr/>
          <p:nvPr/>
        </p:nvSpPr>
        <p:spPr>
          <a:xfrm flipH="1">
            <a:off x="6707995" y="3325679"/>
            <a:ext cx="1684803" cy="22008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copyWithoutNote(Person)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dcterms:created xsi:type="dcterms:W3CDTF">2018-10-30T05:44:45Z</dcterms:created>
  <dcterms:modified xsi:type="dcterms:W3CDTF">2018-11-11T17:30:25Z</dcterms:modified>
</cp:coreProperties>
</file>