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B5E-B908-4000-9C8B-2E8E2B3C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B09-FA4B-4D0A-8BE2-FBD62AD5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310-10C8-47BB-8AEB-6764A4A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B821-750D-40A2-92CD-404A255D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276D-F912-41CF-93FA-6F3DA4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22ED-11C0-4852-898C-E9E5730D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7F47-3EDF-40CE-8E84-6C484FAD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233B-5E83-408A-9640-3CEE5EF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0417-467B-4483-9E12-91D86F9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3063-136C-4135-8169-97AD272F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DAE3-16CD-48F2-8667-093582DC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F28F-C57F-4AC7-B0D0-2214EC3C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6688-1A16-4768-A128-DEB772C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3E76-1A21-4001-A1AB-DEBCA2E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5145-3F6D-45D4-AC71-A0532A4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EE4-BBD2-4B09-954E-129F04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71A-4ED8-480B-9511-2D74282E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1E8-B7B0-4477-8020-118F3855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4944-9A50-416D-911B-5831C48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EA86-199B-454A-8FB6-4DA0F69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937-69F3-4A35-8C8F-BA197A49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58F-BF51-4704-A4CC-4116F30B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DB3-74DB-4746-941F-2273CE1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88B2-E263-4FD7-9A87-28FAF40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B22D-EE6D-46AE-A9A1-33BC324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FCF-6D03-473A-85E0-B5D157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146E-7176-437D-8391-6EB6C391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F618-3C60-4DFC-9D14-9AF2E801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302C-F630-4623-810C-0A7DA48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EEC2-1800-4D43-85AC-4370D1B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2484-43ED-42C5-98A5-C5E6C8E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556-B4B8-4ED9-8E64-169344BA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C63F-8AB4-4632-A6F2-873BFE13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9C62-B168-4055-B7B9-F2DF551F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A4D20-2F83-4009-AA2A-72FCD76C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D166-C92A-4215-BCA7-06FF1993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9A236-8839-4441-B8CA-E0EEBD3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2BA5-6DDF-4D63-99EB-EED02C3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8C41D-615E-464A-B7B3-1A82D19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BD0-CC8C-4923-9C9A-8932997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C842-2596-4210-B22B-45B2298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3615-B28C-48C3-BBFE-BE8EAEC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8021-8C5D-4B83-8490-40AA30C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81E3-856A-494D-8C2E-E397C7E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7B8F-95F4-4FA6-9E31-2D156AB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8F7C-BD65-4830-830F-831CF72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7DD1-DA92-493B-A6AE-B337D34E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72B6-7E4E-4EF5-AA05-4288ABC5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AADB-AF61-47D6-A72F-B8B2D2F4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E52D-E868-4A5E-A079-100A2B5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8B09-603B-42C2-B6EF-D4987EB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4504-B391-4F6E-BA1C-D8DC5B7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2D3C-80A5-4AB7-954B-9D040F1C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14BD-F212-4272-998D-4A208F6E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5C82-9A1F-4F09-84EA-BA57FEFC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0C53-B661-4267-9EB1-B6A589A0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9A54-0A92-445C-B64A-C2FA028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228F-6F5E-4ED4-9F20-9B8E383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4183C-1385-46FE-9EB3-5FE8F305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336A-CD25-4CEC-A63A-B3057B43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B09E-9A2C-4079-A231-173E6B3C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CB91-3A3D-4479-8B37-F4775CA133B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BBD5-701B-47B7-B1A9-C2660B582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6487-0B35-44A0-88EB-9CD6CE1C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5372-C2EE-4C60-80DB-44BE0FCBC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590800" y="922351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920231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973149" y="3057699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932782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013866" y="1426447"/>
            <a:ext cx="5259050" cy="2895973"/>
          </a:xfrm>
          <a:prstGeom prst="bentConnector3">
            <a:avLst>
              <a:gd name="adj1" fmla="val -434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627086" y="477735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389803" y="3554996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886894" y="4495801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>
            <a:off x="3543208" y="3930291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417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3432120" y="3939492"/>
            <a:ext cx="5068753" cy="382928"/>
          </a:xfrm>
          <a:prstGeom prst="bentConnector3">
            <a:avLst>
              <a:gd name="adj1" fmla="val 116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6121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9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14190" y="378945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454882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8186052" y="3279632"/>
            <a:ext cx="749397" cy="65229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386191" y="3231079"/>
            <a:ext cx="586958" cy="11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3611242" y="2282031"/>
            <a:ext cx="998702" cy="64930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rot="16200000" flipH="1">
            <a:off x="4605596" y="2758702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593383" y="3145878"/>
            <a:ext cx="222304" cy="598286"/>
            <a:chOff x="3965760" y="592437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>
            <a:cxnSpLocks/>
            <a:endCxn id="16" idx="1"/>
          </p:cNvCxnSpPr>
          <p:nvPr/>
        </p:nvCxnSpPr>
        <p:spPr>
          <a:xfrm>
            <a:off x="4026417" y="3747244"/>
            <a:ext cx="363386" cy="1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01007" y="3058854"/>
            <a:ext cx="1385184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EditNoteCommand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5435126" y="3405614"/>
            <a:ext cx="258473" cy="34163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75" idx="3"/>
            <a:endCxn id="42" idx="3"/>
          </p:cNvCxnSpPr>
          <p:nvPr/>
        </p:nvCxnSpPr>
        <p:spPr>
          <a:xfrm>
            <a:off x="4767763" y="2838656"/>
            <a:ext cx="233244" cy="39357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1">
            <a:extLst>
              <a:ext uri="{FF2B5EF4-FFF2-40B4-BE49-F238E27FC236}">
                <a16:creationId xmlns:a16="http://schemas.microsoft.com/office/drawing/2014/main" id="{17EB201B-DC9F-43E5-BE02-AC899383B258}"/>
              </a:ext>
            </a:extLst>
          </p:cNvPr>
          <p:cNvSpPr/>
          <p:nvPr/>
        </p:nvSpPr>
        <p:spPr>
          <a:xfrm flipH="1">
            <a:off x="4985389" y="2441243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NoteCommand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1" name="Elbow Connector 82">
            <a:extLst>
              <a:ext uri="{FF2B5EF4-FFF2-40B4-BE49-F238E27FC236}">
                <a16:creationId xmlns:a16="http://schemas.microsoft.com/office/drawing/2014/main" id="{26621211-FE0B-476C-978A-AEC44AB793EA}"/>
              </a:ext>
            </a:extLst>
          </p:cNvPr>
          <p:cNvCxnSpPr>
            <a:cxnSpLocks/>
            <a:stCxn id="93" idx="3"/>
            <a:endCxn id="80" idx="3"/>
          </p:cNvCxnSpPr>
          <p:nvPr/>
        </p:nvCxnSpPr>
        <p:spPr>
          <a:xfrm>
            <a:off x="4767763" y="2609421"/>
            <a:ext cx="217626" cy="520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11">
            <a:extLst>
              <a:ext uri="{FF2B5EF4-FFF2-40B4-BE49-F238E27FC236}">
                <a16:creationId xmlns:a16="http://schemas.microsoft.com/office/drawing/2014/main" id="{ADD014D5-717C-45FB-999A-D190C571E04B}"/>
              </a:ext>
            </a:extLst>
          </p:cNvPr>
          <p:cNvSpPr/>
          <p:nvPr/>
        </p:nvSpPr>
        <p:spPr>
          <a:xfrm flipH="1">
            <a:off x="4991765" y="1827821"/>
            <a:ext cx="1385184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DeleteNoteCommand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90" name="Elbow Connector 82">
            <a:extLst>
              <a:ext uri="{FF2B5EF4-FFF2-40B4-BE49-F238E27FC236}">
                <a16:creationId xmlns:a16="http://schemas.microsoft.com/office/drawing/2014/main" id="{26BB716B-67DF-410F-8813-6ED7B1DC5808}"/>
              </a:ext>
            </a:extLst>
          </p:cNvPr>
          <p:cNvCxnSpPr>
            <a:cxnSpLocks/>
            <a:stCxn id="94" idx="3"/>
            <a:endCxn id="84" idx="3"/>
          </p:cNvCxnSpPr>
          <p:nvPr/>
        </p:nvCxnSpPr>
        <p:spPr>
          <a:xfrm flipV="1">
            <a:off x="4767763" y="2001201"/>
            <a:ext cx="224002" cy="35528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986A9FAB-2A87-46B5-985D-8FE71E1C3375}"/>
              </a:ext>
            </a:extLst>
          </p:cNvPr>
          <p:cNvSpPr/>
          <p:nvPr/>
        </p:nvSpPr>
        <p:spPr>
          <a:xfrm rot="16200000" flipH="1">
            <a:off x="4605596" y="2529467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4" name="Isosceles Triangle 102">
            <a:extLst>
              <a:ext uri="{FF2B5EF4-FFF2-40B4-BE49-F238E27FC236}">
                <a16:creationId xmlns:a16="http://schemas.microsoft.com/office/drawing/2014/main" id="{011D6BE4-EEF3-4B05-B085-99F4F41FB29F}"/>
              </a:ext>
            </a:extLst>
          </p:cNvPr>
          <p:cNvSpPr/>
          <p:nvPr/>
        </p:nvSpPr>
        <p:spPr>
          <a:xfrm rot="16200000" flipH="1">
            <a:off x="4605596" y="2276531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8" name="Rectangle 11">
            <a:extLst>
              <a:ext uri="{FF2B5EF4-FFF2-40B4-BE49-F238E27FC236}">
                <a16:creationId xmlns:a16="http://schemas.microsoft.com/office/drawing/2014/main" id="{51CF34C2-7BF9-4BDC-8AAC-EB1A75F160D4}"/>
              </a:ext>
            </a:extLst>
          </p:cNvPr>
          <p:cNvSpPr/>
          <p:nvPr/>
        </p:nvSpPr>
        <p:spPr>
          <a:xfrm flipH="1">
            <a:off x="6974476" y="2438824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71042DD7-7050-4256-94D6-A42D9043FB24}"/>
              </a:ext>
            </a:extLst>
          </p:cNvPr>
          <p:cNvCxnSpPr>
            <a:cxnSpLocks/>
            <a:stCxn id="80" idx="1"/>
            <a:endCxn id="98" idx="3"/>
          </p:cNvCxnSpPr>
          <p:nvPr/>
        </p:nvCxnSpPr>
        <p:spPr>
          <a:xfrm flipV="1">
            <a:off x="6376948" y="2612204"/>
            <a:ext cx="597528" cy="24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07004-728C-4C0C-9BD6-A5B1B4597B77}"/>
              </a:ext>
            </a:extLst>
          </p:cNvPr>
          <p:cNvGrpSpPr/>
          <p:nvPr/>
        </p:nvGrpSpPr>
        <p:grpSpPr>
          <a:xfrm rot="5400000">
            <a:off x="6594710" y="2471345"/>
            <a:ext cx="222304" cy="598286"/>
            <a:chOff x="3965760" y="592437"/>
            <a:chExt cx="254462" cy="50390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787144-F2DC-4014-9938-406EA4594061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52F1C004-981A-45E4-835D-E3E86E5C7923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7" name="Rectangle 11">
            <a:extLst>
              <a:ext uri="{FF2B5EF4-FFF2-40B4-BE49-F238E27FC236}">
                <a16:creationId xmlns:a16="http://schemas.microsoft.com/office/drawing/2014/main" id="{83407174-E9DA-4DFE-A99A-5C66303CAA21}"/>
              </a:ext>
            </a:extLst>
          </p:cNvPr>
          <p:cNvSpPr/>
          <p:nvPr/>
        </p:nvSpPr>
        <p:spPr>
          <a:xfrm flipH="1">
            <a:off x="6982427" y="1826570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7943696C-8B0C-433D-B961-A54EF88386D1}"/>
              </a:ext>
            </a:extLst>
          </p:cNvPr>
          <p:cNvCxnSpPr>
            <a:cxnSpLocks/>
            <a:stCxn id="84" idx="1"/>
            <a:endCxn id="107" idx="3"/>
          </p:cNvCxnSpPr>
          <p:nvPr/>
        </p:nvCxnSpPr>
        <p:spPr>
          <a:xfrm flipV="1">
            <a:off x="6376949" y="1999950"/>
            <a:ext cx="605478" cy="12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EF3FE8F-A00A-4EEF-9CAA-2A5F8B2E4A26}"/>
              </a:ext>
            </a:extLst>
          </p:cNvPr>
          <p:cNvGrpSpPr/>
          <p:nvPr/>
        </p:nvGrpSpPr>
        <p:grpSpPr>
          <a:xfrm rot="5400000">
            <a:off x="6602661" y="1835238"/>
            <a:ext cx="222304" cy="598286"/>
            <a:chOff x="3965760" y="592437"/>
            <a:chExt cx="254462" cy="50390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D40E9A-8ED4-4024-8264-1D091F4253DC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725C9144-60DB-476D-A4A4-B525EAC0837A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4" name="Elbow Connector 95">
            <a:extLst>
              <a:ext uri="{FF2B5EF4-FFF2-40B4-BE49-F238E27FC236}">
                <a16:creationId xmlns:a16="http://schemas.microsoft.com/office/drawing/2014/main" id="{8D619AE8-5834-40EE-94E8-2988D1815EE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>
          <a:xfrm rot="16200000" flipV="1">
            <a:off x="7877277" y="2970858"/>
            <a:ext cx="1368272" cy="65096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95">
            <a:extLst>
              <a:ext uri="{FF2B5EF4-FFF2-40B4-BE49-F238E27FC236}">
                <a16:creationId xmlns:a16="http://schemas.microsoft.com/office/drawing/2014/main" id="{B2C09EFB-24D2-488D-9B26-DD951928BE16}"/>
              </a:ext>
            </a:extLst>
          </p:cNvPr>
          <p:cNvCxnSpPr>
            <a:cxnSpLocks/>
            <a:stCxn id="87" idx="3"/>
            <a:endCxn id="107" idx="1"/>
          </p:cNvCxnSpPr>
          <p:nvPr/>
        </p:nvCxnSpPr>
        <p:spPr>
          <a:xfrm rot="16200000" flipV="1">
            <a:off x="7575126" y="2668706"/>
            <a:ext cx="1980526" cy="64301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02">
            <a:extLst>
              <a:ext uri="{FF2B5EF4-FFF2-40B4-BE49-F238E27FC236}">
                <a16:creationId xmlns:a16="http://schemas.microsoft.com/office/drawing/2014/main" id="{1E5D8020-7C2E-4DF8-AF14-1C995D668332}"/>
              </a:ext>
            </a:extLst>
          </p:cNvPr>
          <p:cNvSpPr/>
          <p:nvPr/>
        </p:nvSpPr>
        <p:spPr>
          <a:xfrm rot="16200000" flipH="1">
            <a:off x="8224429" y="2633027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82">
            <a:extLst>
              <a:ext uri="{FF2B5EF4-FFF2-40B4-BE49-F238E27FC236}">
                <a16:creationId xmlns:a16="http://schemas.microsoft.com/office/drawing/2014/main" id="{77F63978-2905-401D-AEED-810E934124FD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8234604" y="2712981"/>
            <a:ext cx="151992" cy="396893"/>
          </a:xfrm>
          <a:prstGeom prst="bentConnector4">
            <a:avLst>
              <a:gd name="adj1" fmla="val -108552"/>
              <a:gd name="adj2" fmla="val 110157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02">
            <a:extLst>
              <a:ext uri="{FF2B5EF4-FFF2-40B4-BE49-F238E27FC236}">
                <a16:creationId xmlns:a16="http://schemas.microsoft.com/office/drawing/2014/main" id="{7B6AF29F-DDB0-4FF5-B55A-0C14428F9C48}"/>
              </a:ext>
            </a:extLst>
          </p:cNvPr>
          <p:cNvSpPr/>
          <p:nvPr/>
        </p:nvSpPr>
        <p:spPr>
          <a:xfrm rot="16200000" flipH="1">
            <a:off x="8224429" y="2021868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9" name="Elbow Connector 82">
            <a:extLst>
              <a:ext uri="{FF2B5EF4-FFF2-40B4-BE49-F238E27FC236}">
                <a16:creationId xmlns:a16="http://schemas.microsoft.com/office/drawing/2014/main" id="{CFAAC9EE-D242-4AEE-AF73-93D530788FEB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8242556" y="2101822"/>
            <a:ext cx="144040" cy="1040276"/>
          </a:xfrm>
          <a:prstGeom prst="bentConnector4">
            <a:avLst>
              <a:gd name="adj1" fmla="val -114545"/>
              <a:gd name="adj2" fmla="val 100468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2018-10-30T05:44:45Z</dcterms:created>
  <dcterms:modified xsi:type="dcterms:W3CDTF">2018-10-30T06:11:48Z</dcterms:modified>
</cp:coreProperties>
</file>