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60"/>
  </p:normalViewPr>
  <p:slideViewPr>
    <p:cSldViewPr snapToGrid="0">
      <p:cViewPr varScale="1">
        <p:scale>
          <a:sx n="96" d="100"/>
          <a:sy n="96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EB5E-B908-4000-9C8B-2E8E2B3C6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2BB09-FA4B-4D0A-8BE2-FBD62AD54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AC310-10C8-47BB-8AEB-6764A4AA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CB91-3A3D-4479-8B37-F4775CA133B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4B821-750D-40A2-92CD-404A255D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A276D-F912-41CF-93FA-6F3DA406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5372-C2EE-4C60-80DB-44BE0FCBC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2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22ED-11C0-4852-898C-E9E5730D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17F47-3EDF-40CE-8E84-6C484FAD0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5233B-5E83-408A-9640-3CEE5EFF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CB91-3A3D-4479-8B37-F4775CA133B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50417-467B-4483-9E12-91D86F9A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E3063-136C-4135-8169-97AD272F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5372-C2EE-4C60-80DB-44BE0FCBC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3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F5DAE3-16CD-48F2-8667-093582DC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5F28F-C57F-4AC7-B0D0-2214EC3C3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36688-1A16-4768-A128-DEB772CA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CB91-3A3D-4479-8B37-F4775CA133B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E3E76-1A21-4001-A1AB-DEBCA2E3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75145-3F6D-45D4-AC71-A0532A4F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5372-C2EE-4C60-80DB-44BE0FCBC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0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0EE4-BBD2-4B09-954E-129F044F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D071A-4ED8-480B-9511-2D74282E3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D21E8-B7B0-4477-8020-118F3855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CB91-3A3D-4479-8B37-F4775CA133B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D4944-9A50-416D-911B-5831C487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EEA86-199B-454A-8FB6-4DA0F691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5372-C2EE-4C60-80DB-44BE0FCBC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5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C937-69F3-4A35-8C8F-BA197A494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D058F-BF51-4704-A4CC-4116F30B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9DDB3-74DB-4746-941F-2273CE17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CB91-3A3D-4479-8B37-F4775CA133B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188B2-E263-4FD7-9A87-28FAF40C6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7B22D-EE6D-46AE-A9A1-33BC3243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5372-C2EE-4C60-80DB-44BE0FCBC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7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EFCF-6D03-473A-85E0-B5D157A7B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E146E-7176-437D-8391-6EB6C3913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BF618-3C60-4DFC-9D14-9AF2E801E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1302C-F630-4623-810C-0A7DA48D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CB91-3A3D-4479-8B37-F4775CA133B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3EEC2-1800-4D43-85AC-4370D1BA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E2484-43ED-42C5-98A5-C5E6C8ED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5372-C2EE-4C60-80DB-44BE0FCBC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B556-B4B8-4ED9-8E64-169344BA2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FC63F-8AB4-4632-A6F2-873BFE135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59C62-B168-4055-B7B9-F2DF551F0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A4D20-2F83-4009-AA2A-72FCD76C9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6D166-C92A-4215-BCA7-06FF1993A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9A236-8839-4441-B8CA-E0EEBD3B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CB91-3A3D-4479-8B37-F4775CA133B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5E2BA5-6DDF-4D63-99EB-EED02C367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98C41D-615E-464A-B7B3-1A82D196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5372-C2EE-4C60-80DB-44BE0FCBC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0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B5BD0-CC8C-4923-9C9A-8932997B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9C842-2596-4210-B22B-45B22986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CB91-3A3D-4479-8B37-F4775CA133B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43615-B28C-48C3-BBFE-BE8EAECF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A8021-8C5D-4B83-8490-40AA30CB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5372-C2EE-4C60-80DB-44BE0FCBC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9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D81E3-856A-494D-8C2E-E397C7ED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CB91-3A3D-4479-8B37-F4775CA133B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377B8F-95F4-4FA6-9E31-2D156ABB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78F7C-BD65-4830-830F-831CF721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5372-C2EE-4C60-80DB-44BE0FCBC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7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7DD1-DA92-493B-A6AE-B337D34E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D72B6-7E4E-4EF5-AA05-4288ABC56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2AADB-AF61-47D6-A72F-B8B2D2F4D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AE52D-E868-4A5E-A079-100A2B54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CB91-3A3D-4479-8B37-F4775CA133B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08B09-603B-42C2-B6EF-D4987EB0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34504-B391-4F6E-BA1C-D8DC5B7C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5372-C2EE-4C60-80DB-44BE0FCBC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1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2D3C-80A5-4AB7-954B-9D040F1CF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B14BD-F212-4272-998D-4A208F6E4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45C82-9A1F-4F09-84EA-BA57FEFC1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D0C53-B661-4267-9EB1-B6A589A0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CB91-3A3D-4479-8B37-F4775CA133B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59A54-0A92-445C-B64A-C2FA0282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E228F-6F5E-4ED4-9F20-9B8E3836E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5372-C2EE-4C60-80DB-44BE0FCBC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8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E4183C-1385-46FE-9EB3-5FE8F305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0336A-CD25-4CEC-A63A-B3057B43B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CB09E-9A2C-4079-A231-173E6B3CA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CCB91-3A3D-4479-8B37-F4775CA133B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7BBD5-701B-47B7-B1A9-C2660B582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36487-0B35-44A0-88EB-9CD6CE1CF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55372-C2EE-4C60-80DB-44BE0FCBC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0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2590800" y="922351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920231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973149" y="2874820"/>
            <a:ext cx="126145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EditNoteCommand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2932782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4013866" y="1426447"/>
            <a:ext cx="5259050" cy="2895973"/>
          </a:xfrm>
          <a:prstGeom prst="bentConnector3">
            <a:avLst>
              <a:gd name="adj1" fmla="val -434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2627086" y="4777356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8500873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4389803" y="3554996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8886894" y="4495801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cxnSpLocks/>
          </p:cNvCxnSpPr>
          <p:nvPr/>
        </p:nvCxnSpPr>
        <p:spPr>
          <a:xfrm>
            <a:off x="3543208" y="3930291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2417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cxnSpLocks/>
            <a:endCxn id="12" idx="1"/>
          </p:cNvCxnSpPr>
          <p:nvPr/>
        </p:nvCxnSpPr>
        <p:spPr>
          <a:xfrm>
            <a:off x="3432120" y="3939492"/>
            <a:ext cx="5068753" cy="382928"/>
          </a:xfrm>
          <a:prstGeom prst="bentConnector3">
            <a:avLst>
              <a:gd name="adj1" fmla="val 116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6121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189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214190" y="3789458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2454882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Isosceles Triangle 102"/>
          <p:cNvSpPr/>
          <p:nvPr/>
        </p:nvSpPr>
        <p:spPr>
          <a:xfrm flipV="1">
            <a:off x="8751643" y="3980476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cxnSpLocks/>
            <a:stCxn id="87" idx="3"/>
            <a:endCxn id="4" idx="1"/>
          </p:cNvCxnSpPr>
          <p:nvPr/>
        </p:nvCxnSpPr>
        <p:spPr>
          <a:xfrm rot="16200000" flipV="1">
            <a:off x="8094612" y="3188192"/>
            <a:ext cx="932276" cy="652291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386191" y="3048200"/>
            <a:ext cx="586958" cy="115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3611242" y="2282031"/>
            <a:ext cx="998702" cy="64930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rot="16200000" flipH="1">
            <a:off x="4605596" y="2679191"/>
            <a:ext cx="164426" cy="159908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593383" y="2962999"/>
            <a:ext cx="222304" cy="598286"/>
            <a:chOff x="3965760" y="592437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40" y="717157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8321"/>
              <a:ext cx="132156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>
            <a:cxnSpLocks/>
            <a:endCxn id="16" idx="1"/>
          </p:cNvCxnSpPr>
          <p:nvPr/>
        </p:nvCxnSpPr>
        <p:spPr>
          <a:xfrm>
            <a:off x="4026417" y="3747244"/>
            <a:ext cx="363386" cy="1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01007" y="2875975"/>
            <a:ext cx="1385184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EditNoteCommand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51" name="Elbow Connector 50"/>
          <p:cNvCxnSpPr>
            <a:cxnSpLocks/>
            <a:stCxn id="16" idx="3"/>
            <a:endCxn id="42" idx="2"/>
          </p:cNvCxnSpPr>
          <p:nvPr/>
        </p:nvCxnSpPr>
        <p:spPr>
          <a:xfrm flipV="1">
            <a:off x="5435126" y="3222735"/>
            <a:ext cx="258473" cy="524510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cxnSpLocks/>
            <a:stCxn id="75" idx="3"/>
            <a:endCxn id="42" idx="3"/>
          </p:cNvCxnSpPr>
          <p:nvPr/>
        </p:nvCxnSpPr>
        <p:spPr>
          <a:xfrm>
            <a:off x="4767763" y="2759145"/>
            <a:ext cx="233244" cy="290210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11">
            <a:extLst>
              <a:ext uri="{FF2B5EF4-FFF2-40B4-BE49-F238E27FC236}">
                <a16:creationId xmlns:a16="http://schemas.microsoft.com/office/drawing/2014/main" id="{17EB201B-DC9F-43E5-BE02-AC899383B258}"/>
              </a:ext>
            </a:extLst>
          </p:cNvPr>
          <p:cNvSpPr/>
          <p:nvPr/>
        </p:nvSpPr>
        <p:spPr>
          <a:xfrm flipH="1">
            <a:off x="4985389" y="2123192"/>
            <a:ext cx="1391559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NoteCommand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81" name="Elbow Connector 82">
            <a:extLst>
              <a:ext uri="{FF2B5EF4-FFF2-40B4-BE49-F238E27FC236}">
                <a16:creationId xmlns:a16="http://schemas.microsoft.com/office/drawing/2014/main" id="{26621211-FE0B-476C-978A-AEC44AB793EA}"/>
              </a:ext>
            </a:extLst>
          </p:cNvPr>
          <p:cNvCxnSpPr>
            <a:cxnSpLocks/>
            <a:stCxn id="93" idx="3"/>
            <a:endCxn id="80" idx="3"/>
          </p:cNvCxnSpPr>
          <p:nvPr/>
        </p:nvCxnSpPr>
        <p:spPr>
          <a:xfrm flipV="1">
            <a:off x="4767763" y="2296572"/>
            <a:ext cx="217626" cy="201532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Isosceles Triangle 102">
            <a:extLst>
              <a:ext uri="{FF2B5EF4-FFF2-40B4-BE49-F238E27FC236}">
                <a16:creationId xmlns:a16="http://schemas.microsoft.com/office/drawing/2014/main" id="{986A9FAB-2A87-46B5-985D-8FE71E1C3375}"/>
              </a:ext>
            </a:extLst>
          </p:cNvPr>
          <p:cNvSpPr/>
          <p:nvPr/>
        </p:nvSpPr>
        <p:spPr>
          <a:xfrm rot="16200000" flipH="1">
            <a:off x="4605596" y="2418150"/>
            <a:ext cx="164426" cy="159908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8" name="Rectangle 11">
            <a:extLst>
              <a:ext uri="{FF2B5EF4-FFF2-40B4-BE49-F238E27FC236}">
                <a16:creationId xmlns:a16="http://schemas.microsoft.com/office/drawing/2014/main" id="{51CF34C2-7BF9-4BDC-8AAC-EB1A75F160D4}"/>
              </a:ext>
            </a:extLst>
          </p:cNvPr>
          <p:cNvSpPr/>
          <p:nvPr/>
        </p:nvSpPr>
        <p:spPr>
          <a:xfrm flipH="1">
            <a:off x="6974476" y="2120773"/>
            <a:ext cx="126145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NoteCommand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99" name="Elbow Connector 63">
            <a:extLst>
              <a:ext uri="{FF2B5EF4-FFF2-40B4-BE49-F238E27FC236}">
                <a16:creationId xmlns:a16="http://schemas.microsoft.com/office/drawing/2014/main" id="{71042DD7-7050-4256-94D6-A42D9043FB24}"/>
              </a:ext>
            </a:extLst>
          </p:cNvPr>
          <p:cNvCxnSpPr>
            <a:cxnSpLocks/>
            <a:stCxn id="80" idx="1"/>
            <a:endCxn id="98" idx="3"/>
          </p:cNvCxnSpPr>
          <p:nvPr/>
        </p:nvCxnSpPr>
        <p:spPr>
          <a:xfrm flipV="1">
            <a:off x="6376948" y="2294153"/>
            <a:ext cx="597528" cy="24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E407004-728C-4C0C-9BD6-A5B1B4597B77}"/>
              </a:ext>
            </a:extLst>
          </p:cNvPr>
          <p:cNvGrpSpPr/>
          <p:nvPr/>
        </p:nvGrpSpPr>
        <p:grpSpPr>
          <a:xfrm rot="5400000">
            <a:off x="6594710" y="2153294"/>
            <a:ext cx="222304" cy="598286"/>
            <a:chOff x="3965760" y="592437"/>
            <a:chExt cx="254462" cy="50390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D787144-F2DC-4014-9938-406EA4594061}"/>
                </a:ext>
              </a:extLst>
            </p:cNvPr>
            <p:cNvSpPr txBox="1"/>
            <p:nvPr/>
          </p:nvSpPr>
          <p:spPr>
            <a:xfrm rot="16200000">
              <a:off x="3841040" y="717157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52F1C004-981A-45E4-835D-E3E86E5C7923}"/>
                </a:ext>
              </a:extLst>
            </p:cNvPr>
            <p:cNvSpPr/>
            <p:nvPr/>
          </p:nvSpPr>
          <p:spPr>
            <a:xfrm rot="10800000" flipV="1">
              <a:off x="3995991" y="638321"/>
              <a:ext cx="132156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114" name="Elbow Connector 95">
            <a:extLst>
              <a:ext uri="{FF2B5EF4-FFF2-40B4-BE49-F238E27FC236}">
                <a16:creationId xmlns:a16="http://schemas.microsoft.com/office/drawing/2014/main" id="{8D619AE8-5834-40EE-94E8-2988D1815EE6}"/>
              </a:ext>
            </a:extLst>
          </p:cNvPr>
          <p:cNvCxnSpPr>
            <a:cxnSpLocks/>
            <a:stCxn id="87" idx="3"/>
            <a:endCxn id="98" idx="1"/>
          </p:cNvCxnSpPr>
          <p:nvPr/>
        </p:nvCxnSpPr>
        <p:spPr>
          <a:xfrm rot="16200000" flipV="1">
            <a:off x="7718252" y="2811833"/>
            <a:ext cx="1686323" cy="650964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Isosceles Triangle 102">
            <a:extLst>
              <a:ext uri="{FF2B5EF4-FFF2-40B4-BE49-F238E27FC236}">
                <a16:creationId xmlns:a16="http://schemas.microsoft.com/office/drawing/2014/main" id="{1E5D8020-7C2E-4DF8-AF14-1C995D668332}"/>
              </a:ext>
            </a:extLst>
          </p:cNvPr>
          <p:cNvSpPr/>
          <p:nvPr/>
        </p:nvSpPr>
        <p:spPr>
          <a:xfrm rot="16200000" flipH="1">
            <a:off x="8224429" y="2330878"/>
            <a:ext cx="164426" cy="159908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82">
            <a:extLst>
              <a:ext uri="{FF2B5EF4-FFF2-40B4-BE49-F238E27FC236}">
                <a16:creationId xmlns:a16="http://schemas.microsoft.com/office/drawing/2014/main" id="{77F63978-2905-401D-AEED-810E934124FD}"/>
              </a:ext>
            </a:extLst>
          </p:cNvPr>
          <p:cNvCxnSpPr>
            <a:cxnSpLocks/>
            <a:stCxn id="120" idx="3"/>
          </p:cNvCxnSpPr>
          <p:nvPr/>
        </p:nvCxnSpPr>
        <p:spPr>
          <a:xfrm flipH="1">
            <a:off x="8234604" y="2410832"/>
            <a:ext cx="151992" cy="520499"/>
          </a:xfrm>
          <a:prstGeom prst="bentConnector4">
            <a:avLst>
              <a:gd name="adj1" fmla="val -150403"/>
              <a:gd name="adj2" fmla="val 106564"/>
            </a:avLst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23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18</cp:revision>
  <dcterms:created xsi:type="dcterms:W3CDTF">2018-10-30T05:44:45Z</dcterms:created>
  <dcterms:modified xsi:type="dcterms:W3CDTF">2018-10-30T15:15:48Z</dcterms:modified>
</cp:coreProperties>
</file>