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16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5525" y="3571408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MoreDetailsPanel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9564" y="437161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5" y="3863571"/>
            <a:ext cx="119098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12091" y="410413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5825" y="4681709"/>
            <a:ext cx="119098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7834" y="3273820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94923" y="3189227"/>
            <a:ext cx="821804" cy="179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947342" y="3336808"/>
            <a:ext cx="1113967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696842" y="3587309"/>
            <a:ext cx="1622006" cy="1834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337490" y="3541795"/>
            <a:ext cx="2093678" cy="4229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790546" y="2286000"/>
            <a:ext cx="1739423" cy="11062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73206" y="2965791"/>
            <a:ext cx="1936554" cy="5769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57189" y="2117048"/>
            <a:ext cx="1403829" cy="1741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564157" y="2524218"/>
            <a:ext cx="2192203" cy="17394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401323" y="2671484"/>
            <a:ext cx="2514130" cy="17431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44872" y="3039279"/>
            <a:ext cx="524216" cy="1817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54630" y="1814881"/>
            <a:ext cx="804221" cy="17464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88983" y="3799446"/>
            <a:ext cx="122142" cy="724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08743" y="2260766"/>
            <a:ext cx="1695992" cy="174646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83509" y="2828802"/>
            <a:ext cx="2952005" cy="19937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19600" y="4352800"/>
            <a:ext cx="2337394" cy="2953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8E4206-376F-4704-9317-C366ED64A2C8}"/>
              </a:ext>
            </a:extLst>
          </p:cNvPr>
          <p:cNvCxnSpPr>
            <a:cxnSpLocks/>
          </p:cNvCxnSpPr>
          <p:nvPr/>
        </p:nvCxnSpPr>
        <p:spPr>
          <a:xfrm>
            <a:off x="3804989" y="3771716"/>
            <a:ext cx="2952005" cy="587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ED4D30-04FA-48E2-B433-E463C927A36B}"/>
              </a:ext>
            </a:extLst>
          </p:cNvPr>
          <p:cNvSpPr/>
          <p:nvPr/>
        </p:nvSpPr>
        <p:spPr>
          <a:xfrm>
            <a:off x="5858186" y="341932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2018-10-30T04:52:15Z</dcterms:modified>
</cp:coreProperties>
</file>