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/>
    <p:restoredTop sz="94674"/>
  </p:normalViewPr>
  <p:slideViewPr>
    <p:cSldViewPr showGuides="1">
      <p:cViewPr>
        <p:scale>
          <a:sx n="96" d="100"/>
          <a:sy n="96" d="100"/>
        </p:scale>
        <p:origin x="1336" y="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384583"/>
            <a:ext cx="8538710" cy="6248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40556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6483" y="36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3340836" y="190138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34536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35447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94763" y="422906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36324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36324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58715" y="4142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71341" y="342735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359547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35087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47144" y="34558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18181" y="35406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54229" y="362733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34505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3395" y="3533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339443" y="362019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547821" y="41787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42336" y="48319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49410" y="43123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09907" y="36513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3690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5102" y="334625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2005" y="42601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37972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940807" y="279930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418116" y="312861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069215" y="282544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502131" y="2652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320191" y="28704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52035" y="27654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96264" y="28545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655571" y="327979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664259" y="297878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362882" y="259058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272141" y="259058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771033" y="26613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000249" y="27699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1404D613-3945-4488-94F3-8C0A08710BD5}"/>
              </a:ext>
            </a:extLst>
          </p:cNvPr>
          <p:cNvSpPr/>
          <p:nvPr/>
        </p:nvSpPr>
        <p:spPr>
          <a:xfrm>
            <a:off x="6882090" y="31513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625134D-16E3-4D89-A2EE-ACE1B3BAB0F8}"/>
              </a:ext>
            </a:extLst>
          </p:cNvPr>
          <p:cNvSpPr/>
          <p:nvPr/>
        </p:nvSpPr>
        <p:spPr>
          <a:xfrm>
            <a:off x="6203723" y="35389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B179FC2-7F0F-4276-8A6B-8C4331FC761F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6439771" y="3294202"/>
            <a:ext cx="442319" cy="3314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2A88D880-F8FD-48D3-8BED-0BC414903D21}"/>
              </a:ext>
            </a:extLst>
          </p:cNvPr>
          <p:cNvSpPr/>
          <p:nvPr/>
        </p:nvSpPr>
        <p:spPr>
          <a:xfrm>
            <a:off x="6882090" y="34742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0">
            <a:extLst>
              <a:ext uri="{FF2B5EF4-FFF2-40B4-BE49-F238E27FC236}">
                <a16:creationId xmlns:a16="http://schemas.microsoft.com/office/drawing/2014/main" id="{87FB76F1-AC6F-4DCB-9B3E-E703D8FCA856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6439771" y="3617180"/>
            <a:ext cx="442319" cy="84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F8033333-8EDA-4F35-AE5F-990B6257FCFA}"/>
              </a:ext>
            </a:extLst>
          </p:cNvPr>
          <p:cNvSpPr/>
          <p:nvPr/>
        </p:nvSpPr>
        <p:spPr>
          <a:xfrm>
            <a:off x="6882090" y="37972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3">
            <a:extLst>
              <a:ext uri="{FF2B5EF4-FFF2-40B4-BE49-F238E27FC236}">
                <a16:creationId xmlns:a16="http://schemas.microsoft.com/office/drawing/2014/main" id="{8898C2FE-C898-49E0-9A51-D227059A4693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6439771" y="3625678"/>
            <a:ext cx="442319" cy="3144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7580BAD5-C7C5-427F-AE02-AF0C4334576A}"/>
              </a:ext>
            </a:extLst>
          </p:cNvPr>
          <p:cNvSpPr/>
          <p:nvPr/>
        </p:nvSpPr>
        <p:spPr>
          <a:xfrm>
            <a:off x="6882090" y="41202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73935C2E-9ED8-4E8B-8CC0-7A45498C4A9B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6439771" y="3625678"/>
            <a:ext cx="442319" cy="637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92F58ECE-69AB-4F0C-AE85-56AF9FFB5467}"/>
              </a:ext>
            </a:extLst>
          </p:cNvPr>
          <p:cNvSpPr/>
          <p:nvPr/>
        </p:nvSpPr>
        <p:spPr>
          <a:xfrm>
            <a:off x="6878304" y="44432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7030A0"/>
                </a:solidFill>
              </a:rPr>
              <a:t>ProfilePicture</a:t>
            </a:r>
            <a:endParaRPr lang="en-SG" sz="7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D575BF71-B8D7-4AF1-A7C7-6C0209C5615F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6439771" y="3625678"/>
            <a:ext cx="438533" cy="960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E718F2-82EE-4E68-B394-15F28C76E8BD}"/>
              </a:ext>
            </a:extLst>
          </p:cNvPr>
          <p:cNvSpPr txBox="1"/>
          <p:nvPr/>
        </p:nvSpPr>
        <p:spPr>
          <a:xfrm>
            <a:off x="6659037" y="49175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A09BB0E0-3411-4B00-8067-0B6E8EA4C19B}"/>
              </a:ext>
            </a:extLst>
          </p:cNvPr>
          <p:cNvSpPr/>
          <p:nvPr/>
        </p:nvSpPr>
        <p:spPr>
          <a:xfrm>
            <a:off x="6878304" y="47661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69A9441B-7C68-4FCF-A797-28B6B0B5D12C}"/>
              </a:ext>
            </a:extLst>
          </p:cNvPr>
          <p:cNvCxnSpPr>
            <a:cxnSpLocks/>
            <a:stCxn id="96" idx="3"/>
            <a:endCxn id="108" idx="1"/>
          </p:cNvCxnSpPr>
          <p:nvPr/>
        </p:nvCxnSpPr>
        <p:spPr>
          <a:xfrm>
            <a:off x="6439771" y="3625678"/>
            <a:ext cx="438533" cy="12834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7D42322-0BDB-4AC2-A8B5-85DF76750308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6439771" y="3625678"/>
            <a:ext cx="438533" cy="16115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FF7759CD-5658-4C0B-88CC-6486C1D6127B}"/>
              </a:ext>
            </a:extLst>
          </p:cNvPr>
          <p:cNvSpPr/>
          <p:nvPr/>
        </p:nvSpPr>
        <p:spPr>
          <a:xfrm>
            <a:off x="6887677" y="14053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F4B80F1D-BB49-4E57-A828-8D4BDB70EA8D}"/>
              </a:ext>
            </a:extLst>
          </p:cNvPr>
          <p:cNvSpPr/>
          <p:nvPr/>
        </p:nvSpPr>
        <p:spPr>
          <a:xfrm>
            <a:off x="6225046" y="2754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4DE1ADD8-829D-47FA-BAE8-FA2E81F8F6CD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6461094" y="1548214"/>
            <a:ext cx="426583" cy="129257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A4D4A808-409B-424D-BA03-33DDA767AD58}"/>
              </a:ext>
            </a:extLst>
          </p:cNvPr>
          <p:cNvSpPr/>
          <p:nvPr/>
        </p:nvSpPr>
        <p:spPr>
          <a:xfrm>
            <a:off x="6887677" y="17283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842714E7-305C-4416-BEB9-F36E7C355394}"/>
              </a:ext>
            </a:extLst>
          </p:cNvPr>
          <p:cNvCxnSpPr>
            <a:stCxn id="117" idx="3"/>
            <a:endCxn id="123" idx="1"/>
          </p:cNvCxnSpPr>
          <p:nvPr/>
        </p:nvCxnSpPr>
        <p:spPr>
          <a:xfrm flipV="1">
            <a:off x="6461094" y="1871192"/>
            <a:ext cx="426583" cy="9696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732BBD87-24F6-43EA-BC6F-BB51262BA159}"/>
              </a:ext>
            </a:extLst>
          </p:cNvPr>
          <p:cNvSpPr/>
          <p:nvPr/>
        </p:nvSpPr>
        <p:spPr>
          <a:xfrm>
            <a:off x="6887677" y="20512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3">
            <a:extLst>
              <a:ext uri="{FF2B5EF4-FFF2-40B4-BE49-F238E27FC236}">
                <a16:creationId xmlns:a16="http://schemas.microsoft.com/office/drawing/2014/main" id="{A7423BBD-3FF0-4236-B44F-B6B3252ACD97}"/>
              </a:ext>
            </a:extLst>
          </p:cNvPr>
          <p:cNvCxnSpPr>
            <a:stCxn id="117" idx="3"/>
            <a:endCxn id="126" idx="1"/>
          </p:cNvCxnSpPr>
          <p:nvPr/>
        </p:nvCxnSpPr>
        <p:spPr>
          <a:xfrm flipV="1">
            <a:off x="6461094" y="2194170"/>
            <a:ext cx="426583" cy="6466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9E524FEB-5F0A-4990-AA3E-1668A3E24788}"/>
              </a:ext>
            </a:extLst>
          </p:cNvPr>
          <p:cNvSpPr/>
          <p:nvPr/>
        </p:nvSpPr>
        <p:spPr>
          <a:xfrm>
            <a:off x="6887677" y="23742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5">
            <a:extLst>
              <a:ext uri="{FF2B5EF4-FFF2-40B4-BE49-F238E27FC236}">
                <a16:creationId xmlns:a16="http://schemas.microsoft.com/office/drawing/2014/main" id="{FF840B1E-C7D0-4C18-8711-3EF468135020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 flipV="1">
            <a:off x="6461094" y="2517147"/>
            <a:ext cx="426583" cy="323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0DA26F6C-A59D-47E5-AC4C-F4FC3F0D33BE}"/>
              </a:ext>
            </a:extLst>
          </p:cNvPr>
          <p:cNvSpPr/>
          <p:nvPr/>
        </p:nvSpPr>
        <p:spPr>
          <a:xfrm>
            <a:off x="6887677" y="26979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A6C16FD3-B5C2-4007-81A2-8CA835521793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>
            <a:off x="6461094" y="2840792"/>
            <a:ext cx="42658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F0B38BD1-0419-E741-8137-C2B4D26881F8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2919161" y="1961522"/>
            <a:ext cx="1715158" cy="33937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6FB98B8-354C-E547-936B-3C5BB8B99B37}"/>
              </a:ext>
            </a:extLst>
          </p:cNvPr>
          <p:cNvSpPr txBox="1"/>
          <p:nvPr/>
        </p:nvSpPr>
        <p:spPr>
          <a:xfrm>
            <a:off x="3418181" y="1125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55B20117-8130-B44C-BC39-355E72C07BA5}"/>
              </a:ext>
            </a:extLst>
          </p:cNvPr>
          <p:cNvSpPr/>
          <p:nvPr/>
        </p:nvSpPr>
        <p:spPr>
          <a:xfrm>
            <a:off x="3946426" y="113073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D7349BDE-276C-B84A-856C-DD8E7A239DFA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070516" y="1125469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0AA58BE7-6048-0E4E-A3DB-304F197E6C04}"/>
              </a:ext>
            </a:extLst>
          </p:cNvPr>
          <p:cNvSpPr/>
          <p:nvPr/>
        </p:nvSpPr>
        <p:spPr>
          <a:xfrm>
            <a:off x="5503432" y="9520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D5A6FF31-EF79-FF44-8F7B-59A14A6EB223}"/>
              </a:ext>
            </a:extLst>
          </p:cNvPr>
          <p:cNvSpPr/>
          <p:nvPr/>
        </p:nvSpPr>
        <p:spPr>
          <a:xfrm>
            <a:off x="5097565" y="11545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82AA1037-5A6F-7343-804A-12C82C4B9900}"/>
              </a:ext>
            </a:extLst>
          </p:cNvPr>
          <p:cNvSpPr/>
          <p:nvPr/>
        </p:nvSpPr>
        <p:spPr>
          <a:xfrm>
            <a:off x="6225046" y="10028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43FA5385-30A7-2C4E-99A4-D61C65B875E8}"/>
              </a:ext>
            </a:extLst>
          </p:cNvPr>
          <p:cNvSpPr/>
          <p:nvPr/>
        </p:nvSpPr>
        <p:spPr>
          <a:xfrm>
            <a:off x="6887677" y="6229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5">
            <a:extLst>
              <a:ext uri="{FF2B5EF4-FFF2-40B4-BE49-F238E27FC236}">
                <a16:creationId xmlns:a16="http://schemas.microsoft.com/office/drawing/2014/main" id="{35055857-B792-D842-84A0-5E693A1C5484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 flipV="1">
            <a:off x="6461094" y="765880"/>
            <a:ext cx="426583" cy="323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9618CFFC-AD7F-8043-A28A-8D79EB6D6B95}"/>
              </a:ext>
            </a:extLst>
          </p:cNvPr>
          <p:cNvSpPr/>
          <p:nvPr/>
        </p:nvSpPr>
        <p:spPr>
          <a:xfrm>
            <a:off x="6887677" y="9466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85">
            <a:extLst>
              <a:ext uri="{FF2B5EF4-FFF2-40B4-BE49-F238E27FC236}">
                <a16:creationId xmlns:a16="http://schemas.microsoft.com/office/drawing/2014/main" id="{B3FA146A-17B3-2549-B3AC-A7587F8E7A7C}"/>
              </a:ext>
            </a:extLst>
          </p:cNvPr>
          <p:cNvCxnSpPr>
            <a:cxnSpLocks/>
            <a:stCxn id="112" idx="3"/>
            <a:endCxn id="132" idx="1"/>
          </p:cNvCxnSpPr>
          <p:nvPr/>
        </p:nvCxnSpPr>
        <p:spPr>
          <a:xfrm>
            <a:off x="6461094" y="1089525"/>
            <a:ext cx="42658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1AEFFA8-76DD-5B47-B688-AC56FFEFF91F}"/>
              </a:ext>
            </a:extLst>
          </p:cNvPr>
          <p:cNvSpPr txBox="1"/>
          <p:nvPr/>
        </p:nvSpPr>
        <p:spPr>
          <a:xfrm>
            <a:off x="6670220" y="52476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BFAA1485-76BF-B140-8139-45E29DE3943D}"/>
              </a:ext>
            </a:extLst>
          </p:cNvPr>
          <p:cNvSpPr/>
          <p:nvPr/>
        </p:nvSpPr>
        <p:spPr>
          <a:xfrm>
            <a:off x="6878304" y="50891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B0199-1783-F04A-9D2F-88002C3FC544}"/>
              </a:ext>
            </a:extLst>
          </p:cNvPr>
          <p:cNvSpPr txBox="1"/>
          <p:nvPr/>
        </p:nvSpPr>
        <p:spPr>
          <a:xfrm>
            <a:off x="5292984" y="11665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48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Victoreen Robert Elliot</cp:lastModifiedBy>
  <cp:revision>93</cp:revision>
  <dcterms:created xsi:type="dcterms:W3CDTF">2016-07-22T14:33:02Z</dcterms:created>
  <dcterms:modified xsi:type="dcterms:W3CDTF">2018-10-30T14:58:24Z</dcterms:modified>
</cp:coreProperties>
</file>