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1075" y="-165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19098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5525" y="3571408"/>
            <a:ext cx="11927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MoreDetailsPanel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9564" y="4371610"/>
            <a:ext cx="119098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5" y="3863571"/>
            <a:ext cx="119098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912091" y="410413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5825" y="4681709"/>
            <a:ext cx="119098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7834" y="3273820"/>
            <a:ext cx="11927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094923" y="3189227"/>
            <a:ext cx="821804" cy="179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947342" y="3336808"/>
            <a:ext cx="1113967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696842" y="3587309"/>
            <a:ext cx="1622006" cy="18343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1337490" y="3541795"/>
            <a:ext cx="2093678" cy="42299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790546" y="2286000"/>
            <a:ext cx="1739423" cy="110624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73206" y="2965791"/>
            <a:ext cx="1936554" cy="57697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3957189" y="2117048"/>
            <a:ext cx="1403829" cy="174173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endCxn id="35" idx="3"/>
          </p:cNvCxnSpPr>
          <p:nvPr/>
        </p:nvCxnSpPr>
        <p:spPr>
          <a:xfrm rot="5400000">
            <a:off x="3564157" y="2524218"/>
            <a:ext cx="2192203" cy="173942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3401323" y="2671484"/>
            <a:ext cx="2514130" cy="17431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244872" y="3039279"/>
            <a:ext cx="524216" cy="18170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254630" y="1814881"/>
            <a:ext cx="804221" cy="174645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488983" y="3799446"/>
            <a:ext cx="122142" cy="7240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808743" y="2260766"/>
            <a:ext cx="1695992" cy="174646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783509" y="2828802"/>
            <a:ext cx="2952005" cy="19937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419600" y="4352801"/>
            <a:ext cx="2337394" cy="19345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E8E4206-376F-4704-9317-C366ED64A2C8}"/>
              </a:ext>
            </a:extLst>
          </p:cNvPr>
          <p:cNvCxnSpPr>
            <a:cxnSpLocks/>
          </p:cNvCxnSpPr>
          <p:nvPr/>
        </p:nvCxnSpPr>
        <p:spPr>
          <a:xfrm>
            <a:off x="3804989" y="3771716"/>
            <a:ext cx="2952005" cy="5878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11">
            <a:extLst>
              <a:ext uri="{FF2B5EF4-FFF2-40B4-BE49-F238E27FC236}">
                <a16:creationId xmlns:a16="http://schemas.microsoft.com/office/drawing/2014/main" id="{1A8130A7-B7B6-4D69-9342-9DB283F65968}"/>
              </a:ext>
            </a:extLst>
          </p:cNvPr>
          <p:cNvSpPr/>
          <p:nvPr/>
        </p:nvSpPr>
        <p:spPr>
          <a:xfrm>
            <a:off x="2590792" y="5001288"/>
            <a:ext cx="132129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AddStudentWindow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8" name="Elbow Connector 63">
            <a:extLst>
              <a:ext uri="{FF2B5EF4-FFF2-40B4-BE49-F238E27FC236}">
                <a16:creationId xmlns:a16="http://schemas.microsoft.com/office/drawing/2014/main" id="{11D82520-5308-4A27-BD9B-29A4499053A1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1165948" y="3694864"/>
            <a:ext cx="2431727" cy="41796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Elbow Connector 63">
            <a:extLst>
              <a:ext uri="{FF2B5EF4-FFF2-40B4-BE49-F238E27FC236}">
                <a16:creationId xmlns:a16="http://schemas.microsoft.com/office/drawing/2014/main" id="{2881B275-5FB4-4A56-BA95-9D8E2D93A7C4}"/>
              </a:ext>
            </a:extLst>
          </p:cNvPr>
          <p:cNvCxnSpPr>
            <a:cxnSpLocks/>
            <a:stCxn id="16" idx="3"/>
          </p:cNvCxnSpPr>
          <p:nvPr/>
        </p:nvCxnSpPr>
        <p:spPr>
          <a:xfrm rot="5400000">
            <a:off x="3296957" y="2895814"/>
            <a:ext cx="2842827" cy="1623199"/>
          </a:xfrm>
          <a:prstGeom prst="bentConnector3">
            <a:avLst>
              <a:gd name="adj1" fmla="val 100034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F03A1D0-7F9A-4525-9714-EEF5FE0B3B33}"/>
              </a:ext>
            </a:extLst>
          </p:cNvPr>
          <p:cNvCxnSpPr>
            <a:cxnSpLocks/>
          </p:cNvCxnSpPr>
          <p:nvPr/>
        </p:nvCxnSpPr>
        <p:spPr>
          <a:xfrm flipV="1">
            <a:off x="3924156" y="3232547"/>
            <a:ext cx="2816800" cy="1816556"/>
          </a:xfrm>
          <a:prstGeom prst="bentConnector3">
            <a:avLst>
              <a:gd name="adj1" fmla="val 69838"/>
            </a:avLst>
          </a:prstGeom>
          <a:ln w="19050">
            <a:solidFill>
              <a:schemeClr val="accent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2018-10-23T17:30:29Z</dcterms:modified>
</cp:coreProperties>
</file>