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93" d="100"/>
          <a:sy n="93" d="100"/>
        </p:scale>
        <p:origin x="614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07532" y="533400"/>
            <a:ext cx="8538710" cy="42679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64847" y="33698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49215" y="30043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3443568" y="121558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43869" y="27678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14577" y="28589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97495" y="354326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97758" y="29466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37591" y="29466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61447" y="34565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74073" y="274155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12027" y="290967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75979" y="28229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49876" y="27700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20913" y="28548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56961" y="294153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01344" y="27647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06127" y="28477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442175" y="293439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650553" y="34929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45068" y="41461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52142" y="36265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12639" y="2965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22923" y="30045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7834" y="266045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4737" y="3574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37563" y="31114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962400" y="190500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376028" y="2379132"/>
            <a:ext cx="917612" cy="2551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5335254" y="2036420"/>
            <a:ext cx="269609" cy="18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604863" y="18630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422923" y="2184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654767" y="2079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99206" y="19515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758303" y="259399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766991" y="229298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465614" y="190478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374873" y="190478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873765" y="1975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102981" y="20841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1404D613-3945-4488-94F3-8C0A08710BD5}"/>
              </a:ext>
            </a:extLst>
          </p:cNvPr>
          <p:cNvSpPr/>
          <p:nvPr/>
        </p:nvSpPr>
        <p:spPr>
          <a:xfrm>
            <a:off x="6984822" y="2330853"/>
            <a:ext cx="708186" cy="24093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625134D-16E3-4D89-A2EE-ACE1B3BAB0F8}"/>
              </a:ext>
            </a:extLst>
          </p:cNvPr>
          <p:cNvSpPr/>
          <p:nvPr/>
        </p:nvSpPr>
        <p:spPr>
          <a:xfrm>
            <a:off x="6306455" y="28531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B179FC2-7F0F-4276-8A6B-8C4331FC761F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6542503" y="2451318"/>
            <a:ext cx="442319" cy="4885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2A88D880-F8FD-48D3-8BED-0BC414903D21}"/>
              </a:ext>
            </a:extLst>
          </p:cNvPr>
          <p:cNvSpPr/>
          <p:nvPr/>
        </p:nvSpPr>
        <p:spPr>
          <a:xfrm>
            <a:off x="6984822" y="2615386"/>
            <a:ext cx="708186" cy="254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0">
            <a:extLst>
              <a:ext uri="{FF2B5EF4-FFF2-40B4-BE49-F238E27FC236}">
                <a16:creationId xmlns:a16="http://schemas.microsoft.com/office/drawing/2014/main" id="{87FB76F1-AC6F-4DCB-9B3E-E703D8FCA856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6542503" y="2742788"/>
            <a:ext cx="442319" cy="197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F8033333-8EDA-4F35-AE5F-990B6257FCFA}"/>
              </a:ext>
            </a:extLst>
          </p:cNvPr>
          <p:cNvSpPr/>
          <p:nvPr/>
        </p:nvSpPr>
        <p:spPr>
          <a:xfrm>
            <a:off x="6984822" y="2895600"/>
            <a:ext cx="708186" cy="254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3">
            <a:extLst>
              <a:ext uri="{FF2B5EF4-FFF2-40B4-BE49-F238E27FC236}">
                <a16:creationId xmlns:a16="http://schemas.microsoft.com/office/drawing/2014/main" id="{8898C2FE-C898-49E0-9A51-D227059A4693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6542503" y="2939878"/>
            <a:ext cx="442319" cy="831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7580BAD5-C7C5-427F-AE02-AF0C4334576A}"/>
              </a:ext>
            </a:extLst>
          </p:cNvPr>
          <p:cNvSpPr/>
          <p:nvPr/>
        </p:nvSpPr>
        <p:spPr>
          <a:xfrm>
            <a:off x="6984822" y="3178433"/>
            <a:ext cx="708186" cy="25056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73935C2E-9ED8-4E8B-8CC0-7A45498C4A9B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6542503" y="2939878"/>
            <a:ext cx="442319" cy="3638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92F58ECE-69AB-4F0C-AE85-56AF9FFB5467}"/>
              </a:ext>
            </a:extLst>
          </p:cNvPr>
          <p:cNvSpPr/>
          <p:nvPr/>
        </p:nvSpPr>
        <p:spPr>
          <a:xfrm>
            <a:off x="6994195" y="3470320"/>
            <a:ext cx="708186" cy="2739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ProfilePicture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D575BF71-B8D7-4AF1-A7C7-6C0209C5615F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6542503" y="2939878"/>
            <a:ext cx="451692" cy="6674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E718F2-82EE-4E68-B394-15F28C76E8BD}"/>
              </a:ext>
            </a:extLst>
          </p:cNvPr>
          <p:cNvSpPr txBox="1"/>
          <p:nvPr/>
        </p:nvSpPr>
        <p:spPr>
          <a:xfrm>
            <a:off x="6821143" y="4267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69A9441B-7C68-4FCF-A797-28B6B0B5D12C}"/>
              </a:ext>
            </a:extLst>
          </p:cNvPr>
          <p:cNvCxnSpPr>
            <a:cxnSpLocks/>
            <a:stCxn id="96" idx="3"/>
            <a:endCxn id="74" idx="1"/>
          </p:cNvCxnSpPr>
          <p:nvPr/>
        </p:nvCxnSpPr>
        <p:spPr>
          <a:xfrm>
            <a:off x="6542503" y="2939878"/>
            <a:ext cx="451504" cy="12730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9B03F6C4-8967-4E9C-BE36-4BF33BF0922F}"/>
              </a:ext>
            </a:extLst>
          </p:cNvPr>
          <p:cNvSpPr/>
          <p:nvPr/>
        </p:nvSpPr>
        <p:spPr>
          <a:xfrm>
            <a:off x="6992441" y="442069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&lt;&lt;Map&gt;&gt; String, Mark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7D42322-0BDB-4AC2-A8B5-85DF76750308}"/>
              </a:ext>
            </a:extLst>
          </p:cNvPr>
          <p:cNvCxnSpPr>
            <a:cxnSpLocks/>
            <a:stCxn id="96" idx="3"/>
            <a:endCxn id="110" idx="1"/>
          </p:cNvCxnSpPr>
          <p:nvPr/>
        </p:nvCxnSpPr>
        <p:spPr>
          <a:xfrm>
            <a:off x="6542503" y="2939878"/>
            <a:ext cx="449938" cy="1623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FF7759CD-5658-4C0B-88CC-6486C1D6127B}"/>
              </a:ext>
            </a:extLst>
          </p:cNvPr>
          <p:cNvSpPr/>
          <p:nvPr/>
        </p:nvSpPr>
        <p:spPr>
          <a:xfrm>
            <a:off x="6990409" y="609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F4B80F1D-BB49-4E57-A828-8D4BDB70EA8D}"/>
              </a:ext>
            </a:extLst>
          </p:cNvPr>
          <p:cNvSpPr/>
          <p:nvPr/>
        </p:nvSpPr>
        <p:spPr>
          <a:xfrm>
            <a:off x="6327778" y="195014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4DE1ADD8-829D-47FA-BAE8-FA2E81F8F6CD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6563826" y="752492"/>
            <a:ext cx="426583" cy="12843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A4D4A808-409B-424D-BA03-33DDA767AD58}"/>
              </a:ext>
            </a:extLst>
          </p:cNvPr>
          <p:cNvSpPr/>
          <p:nvPr/>
        </p:nvSpPr>
        <p:spPr>
          <a:xfrm>
            <a:off x="6990409" y="9325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842714E7-305C-4416-BEB9-F36E7C355394}"/>
              </a:ext>
            </a:extLst>
          </p:cNvPr>
          <p:cNvCxnSpPr>
            <a:stCxn id="117" idx="3"/>
            <a:endCxn id="123" idx="1"/>
          </p:cNvCxnSpPr>
          <p:nvPr/>
        </p:nvCxnSpPr>
        <p:spPr>
          <a:xfrm flipV="1">
            <a:off x="6563826" y="1075470"/>
            <a:ext cx="426583" cy="961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732BBD87-24F6-43EA-BC6F-BB51262BA159}"/>
              </a:ext>
            </a:extLst>
          </p:cNvPr>
          <p:cNvSpPr/>
          <p:nvPr/>
        </p:nvSpPr>
        <p:spPr>
          <a:xfrm>
            <a:off x="6990409" y="12555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3">
            <a:extLst>
              <a:ext uri="{FF2B5EF4-FFF2-40B4-BE49-F238E27FC236}">
                <a16:creationId xmlns:a16="http://schemas.microsoft.com/office/drawing/2014/main" id="{A7423BBD-3FF0-4236-B44F-B6B3252ACD97}"/>
              </a:ext>
            </a:extLst>
          </p:cNvPr>
          <p:cNvCxnSpPr>
            <a:stCxn id="117" idx="3"/>
            <a:endCxn id="126" idx="1"/>
          </p:cNvCxnSpPr>
          <p:nvPr/>
        </p:nvCxnSpPr>
        <p:spPr>
          <a:xfrm flipV="1">
            <a:off x="6563826" y="1398448"/>
            <a:ext cx="426583" cy="6383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9E524FEB-5F0A-4990-AA3E-1668A3E24788}"/>
              </a:ext>
            </a:extLst>
          </p:cNvPr>
          <p:cNvSpPr/>
          <p:nvPr/>
        </p:nvSpPr>
        <p:spPr>
          <a:xfrm>
            <a:off x="6990409" y="15785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5">
            <a:extLst>
              <a:ext uri="{FF2B5EF4-FFF2-40B4-BE49-F238E27FC236}">
                <a16:creationId xmlns:a16="http://schemas.microsoft.com/office/drawing/2014/main" id="{FF840B1E-C7D0-4C18-8711-3EF468135020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 flipV="1">
            <a:off x="6563826" y="1721425"/>
            <a:ext cx="426583" cy="3154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0DA26F6C-A59D-47E5-AC4C-F4FC3F0D33BE}"/>
              </a:ext>
            </a:extLst>
          </p:cNvPr>
          <p:cNvSpPr/>
          <p:nvPr/>
        </p:nvSpPr>
        <p:spPr>
          <a:xfrm>
            <a:off x="6990409" y="190217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A6C16FD3-B5C2-4007-81A2-8CA835521793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>
            <a:off x="6563826" y="2036832"/>
            <a:ext cx="426583" cy="82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442574AE-2B20-4EAA-A346-7635CCF18566}"/>
              </a:ext>
            </a:extLst>
          </p:cNvPr>
          <p:cNvCxnSpPr>
            <a:cxnSpLocks/>
            <a:stCxn id="110" idx="3"/>
            <a:endCxn id="130" idx="3"/>
          </p:cNvCxnSpPr>
          <p:nvPr/>
        </p:nvCxnSpPr>
        <p:spPr>
          <a:xfrm flipH="1" flipV="1">
            <a:off x="7698595" y="2045071"/>
            <a:ext cx="2032" cy="2518513"/>
          </a:xfrm>
          <a:prstGeom prst="bentConnector3">
            <a:avLst>
              <a:gd name="adj1" fmla="val -92229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30B75203-62A7-48A4-B47A-52E150261A54}"/>
              </a:ext>
            </a:extLst>
          </p:cNvPr>
          <p:cNvSpPr/>
          <p:nvPr/>
        </p:nvSpPr>
        <p:spPr>
          <a:xfrm>
            <a:off x="8077200" y="440858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A29652-75BB-489C-BAE0-8C50B2D344D9}"/>
              </a:ext>
            </a:extLst>
          </p:cNvPr>
          <p:cNvSpPr txBox="1"/>
          <p:nvPr/>
        </p:nvSpPr>
        <p:spPr>
          <a:xfrm>
            <a:off x="7679049" y="2190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4D4CF8-3B5B-4B11-910C-9B0999752467}"/>
              </a:ext>
            </a:extLst>
          </p:cNvPr>
          <p:cNvSpPr txBox="1"/>
          <p:nvPr/>
        </p:nvSpPr>
        <p:spPr>
          <a:xfrm>
            <a:off x="7811743" y="45635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F8BC612D-C501-4765-BFD5-BBAE409253E8}"/>
              </a:ext>
            </a:extLst>
          </p:cNvPr>
          <p:cNvSpPr/>
          <p:nvPr/>
        </p:nvSpPr>
        <p:spPr>
          <a:xfrm>
            <a:off x="6994007" y="4056446"/>
            <a:ext cx="708186" cy="3130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&lt;&lt;Set&gt;&gt; </a:t>
            </a:r>
          </a:p>
          <a:p>
            <a:pPr algn="ctr"/>
            <a:r>
              <a:rPr lang="en-US" sz="800" dirty="0">
                <a:solidFill>
                  <a:srgbClr val="7030A0"/>
                </a:solidFill>
              </a:rPr>
              <a:t>Tag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EC735733-BBC2-48E9-BF55-8DE0F5009D3B}"/>
              </a:ext>
            </a:extLst>
          </p:cNvPr>
          <p:cNvSpPr/>
          <p:nvPr/>
        </p:nvSpPr>
        <p:spPr>
          <a:xfrm>
            <a:off x="6990409" y="3790013"/>
            <a:ext cx="708186" cy="22734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85">
            <a:extLst>
              <a:ext uri="{FF2B5EF4-FFF2-40B4-BE49-F238E27FC236}">
                <a16:creationId xmlns:a16="http://schemas.microsoft.com/office/drawing/2014/main" id="{6A188D13-5842-417B-B8CF-8655B67823D6}"/>
              </a:ext>
            </a:extLst>
          </p:cNvPr>
          <p:cNvCxnSpPr>
            <a:cxnSpLocks/>
            <a:stCxn id="96" idx="3"/>
            <a:endCxn id="112" idx="1"/>
          </p:cNvCxnSpPr>
          <p:nvPr/>
        </p:nvCxnSpPr>
        <p:spPr>
          <a:xfrm>
            <a:off x="6542503" y="2939878"/>
            <a:ext cx="447906" cy="963807"/>
          </a:xfrm>
          <a:prstGeom prst="bentConnector3">
            <a:avLst>
              <a:gd name="adj1" fmla="val 518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E25A25-6135-4A91-8763-08321A35E4C1}"/>
              </a:ext>
            </a:extLst>
          </p:cNvPr>
          <p:cNvCxnSpPr>
            <a:stCxn id="110" idx="3"/>
          </p:cNvCxnSpPr>
          <p:nvPr/>
        </p:nvCxnSpPr>
        <p:spPr>
          <a:xfrm flipV="1">
            <a:off x="7700627" y="4551471"/>
            <a:ext cx="376573" cy="12113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94</cp:revision>
  <dcterms:created xsi:type="dcterms:W3CDTF">2016-07-22T14:33:02Z</dcterms:created>
  <dcterms:modified xsi:type="dcterms:W3CDTF">2018-10-30T06:40:50Z</dcterms:modified>
</cp:coreProperties>
</file>