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1162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07532" y="533400"/>
            <a:ext cx="8538710" cy="426791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64847" y="336988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49215" y="300439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3443568" y="1215583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243869" y="276784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914577" y="285893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897495" y="354326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97758" y="294669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37591" y="294669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61447" y="345657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74073" y="274155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912027" y="290967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75979" y="282298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049876" y="277007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520913" y="28548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756961" y="294153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601344" y="276470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206127" y="284770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442175" y="293439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5650553" y="349294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45068" y="414613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652142" y="362658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612639" y="296550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22923" y="30045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47834" y="266045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94737" y="35743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37563" y="311146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4043539" y="211350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rgbClr val="7030A0"/>
                </a:solidFill>
              </a:rPr>
              <a:t>UniqueAssignmentList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3520848" y="244281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171947" y="213964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5604863" y="19662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Assignment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422923" y="21846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654767" y="207961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198996" y="216872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2758303" y="259399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2766991" y="229298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465614" y="190478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2374873" y="190478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1873765" y="197559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2102981" y="208416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">
            <a:extLst>
              <a:ext uri="{FF2B5EF4-FFF2-40B4-BE49-F238E27FC236}">
                <a16:creationId xmlns:a16="http://schemas.microsoft.com/office/drawing/2014/main" id="{1404D613-3945-4488-94F3-8C0A08710BD5}"/>
              </a:ext>
            </a:extLst>
          </p:cNvPr>
          <p:cNvSpPr/>
          <p:nvPr/>
        </p:nvSpPr>
        <p:spPr>
          <a:xfrm>
            <a:off x="6984822" y="246551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Flowchart: Decision 96">
            <a:extLst>
              <a:ext uri="{FF2B5EF4-FFF2-40B4-BE49-F238E27FC236}">
                <a16:creationId xmlns:a16="http://schemas.microsoft.com/office/drawing/2014/main" id="{E625134D-16E3-4D89-A2EE-ACE1B3BAB0F8}"/>
              </a:ext>
            </a:extLst>
          </p:cNvPr>
          <p:cNvSpPr/>
          <p:nvPr/>
        </p:nvSpPr>
        <p:spPr>
          <a:xfrm>
            <a:off x="6306455" y="285318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97" name="Elbow Connector 78">
            <a:extLst>
              <a:ext uri="{FF2B5EF4-FFF2-40B4-BE49-F238E27FC236}">
                <a16:creationId xmlns:a16="http://schemas.microsoft.com/office/drawing/2014/main" id="{2B179FC2-7F0F-4276-8A6B-8C4331FC761F}"/>
              </a:ext>
            </a:extLst>
          </p:cNvPr>
          <p:cNvCxnSpPr>
            <a:cxnSpLocks/>
            <a:stCxn id="96" idx="3"/>
            <a:endCxn id="89" idx="1"/>
          </p:cNvCxnSpPr>
          <p:nvPr/>
        </p:nvCxnSpPr>
        <p:spPr>
          <a:xfrm flipV="1">
            <a:off x="6542503" y="2608402"/>
            <a:ext cx="442319" cy="33147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>
            <a:extLst>
              <a:ext uri="{FF2B5EF4-FFF2-40B4-BE49-F238E27FC236}">
                <a16:creationId xmlns:a16="http://schemas.microsoft.com/office/drawing/2014/main" id="{2A88D880-F8FD-48D3-8BED-0BC414903D21}"/>
              </a:ext>
            </a:extLst>
          </p:cNvPr>
          <p:cNvSpPr/>
          <p:nvPr/>
        </p:nvSpPr>
        <p:spPr>
          <a:xfrm>
            <a:off x="6984822" y="278848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9" name="Elbow Connector 80">
            <a:extLst>
              <a:ext uri="{FF2B5EF4-FFF2-40B4-BE49-F238E27FC236}">
                <a16:creationId xmlns:a16="http://schemas.microsoft.com/office/drawing/2014/main" id="{87FB76F1-AC6F-4DCB-9B3E-E703D8FCA856}"/>
              </a:ext>
            </a:extLst>
          </p:cNvPr>
          <p:cNvCxnSpPr>
            <a:stCxn id="96" idx="3"/>
            <a:endCxn id="98" idx="1"/>
          </p:cNvCxnSpPr>
          <p:nvPr/>
        </p:nvCxnSpPr>
        <p:spPr>
          <a:xfrm flipV="1">
            <a:off x="6542503" y="2931380"/>
            <a:ext cx="442319" cy="849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>
            <a:extLst>
              <a:ext uri="{FF2B5EF4-FFF2-40B4-BE49-F238E27FC236}">
                <a16:creationId xmlns:a16="http://schemas.microsoft.com/office/drawing/2014/main" id="{F8033333-8EDA-4F35-AE5F-990B6257FCFA}"/>
              </a:ext>
            </a:extLst>
          </p:cNvPr>
          <p:cNvSpPr/>
          <p:nvPr/>
        </p:nvSpPr>
        <p:spPr>
          <a:xfrm>
            <a:off x="6984822" y="311146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1" name="Elbow Connector 83">
            <a:extLst>
              <a:ext uri="{FF2B5EF4-FFF2-40B4-BE49-F238E27FC236}">
                <a16:creationId xmlns:a16="http://schemas.microsoft.com/office/drawing/2014/main" id="{8898C2FE-C898-49E0-9A51-D227059A4693}"/>
              </a:ext>
            </a:extLst>
          </p:cNvPr>
          <p:cNvCxnSpPr>
            <a:stCxn id="96" idx="3"/>
            <a:endCxn id="100" idx="1"/>
          </p:cNvCxnSpPr>
          <p:nvPr/>
        </p:nvCxnSpPr>
        <p:spPr>
          <a:xfrm>
            <a:off x="6542503" y="2939878"/>
            <a:ext cx="442319" cy="3144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Rectangle 8">
            <a:extLst>
              <a:ext uri="{FF2B5EF4-FFF2-40B4-BE49-F238E27FC236}">
                <a16:creationId xmlns:a16="http://schemas.microsoft.com/office/drawing/2014/main" id="{7580BAD5-C7C5-427F-AE02-AF0C4334576A}"/>
              </a:ext>
            </a:extLst>
          </p:cNvPr>
          <p:cNvSpPr/>
          <p:nvPr/>
        </p:nvSpPr>
        <p:spPr>
          <a:xfrm>
            <a:off x="6984822" y="343444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3" name="Elbow Connector 85">
            <a:extLst>
              <a:ext uri="{FF2B5EF4-FFF2-40B4-BE49-F238E27FC236}">
                <a16:creationId xmlns:a16="http://schemas.microsoft.com/office/drawing/2014/main" id="{73935C2E-9ED8-4E8B-8CC0-7A45498C4A9B}"/>
              </a:ext>
            </a:extLst>
          </p:cNvPr>
          <p:cNvCxnSpPr>
            <a:stCxn id="96" idx="3"/>
            <a:endCxn id="102" idx="1"/>
          </p:cNvCxnSpPr>
          <p:nvPr/>
        </p:nvCxnSpPr>
        <p:spPr>
          <a:xfrm>
            <a:off x="6542503" y="2939878"/>
            <a:ext cx="442319" cy="63745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8">
            <a:extLst>
              <a:ext uri="{FF2B5EF4-FFF2-40B4-BE49-F238E27FC236}">
                <a16:creationId xmlns:a16="http://schemas.microsoft.com/office/drawing/2014/main" id="{92F58ECE-69AB-4F0C-AE85-56AF9FFB5467}"/>
              </a:ext>
            </a:extLst>
          </p:cNvPr>
          <p:cNvSpPr/>
          <p:nvPr/>
        </p:nvSpPr>
        <p:spPr>
          <a:xfrm>
            <a:off x="6981036" y="375742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solidFill>
                  <a:srgbClr val="7030A0"/>
                </a:solidFill>
              </a:rPr>
              <a:t>ProfilePicture</a:t>
            </a:r>
            <a:endParaRPr lang="en-SG" sz="700" dirty="0">
              <a:solidFill>
                <a:srgbClr val="7030A0"/>
              </a:solidFill>
            </a:endParaRPr>
          </a:p>
        </p:txBody>
      </p:sp>
      <p:cxnSp>
        <p:nvCxnSpPr>
          <p:cNvPr id="105" name="Elbow Connector 85">
            <a:extLst>
              <a:ext uri="{FF2B5EF4-FFF2-40B4-BE49-F238E27FC236}">
                <a16:creationId xmlns:a16="http://schemas.microsoft.com/office/drawing/2014/main" id="{D575BF71-B8D7-4AF1-A7C7-6C0209C5615F}"/>
              </a:ext>
            </a:extLst>
          </p:cNvPr>
          <p:cNvCxnSpPr>
            <a:cxnSpLocks/>
            <a:stCxn id="96" idx="3"/>
            <a:endCxn id="104" idx="1"/>
          </p:cNvCxnSpPr>
          <p:nvPr/>
        </p:nvCxnSpPr>
        <p:spPr>
          <a:xfrm>
            <a:off x="6542503" y="2939878"/>
            <a:ext cx="438533" cy="960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EE718F2-82EE-4E68-B394-15F28C76E8BD}"/>
              </a:ext>
            </a:extLst>
          </p:cNvPr>
          <p:cNvSpPr txBox="1"/>
          <p:nvPr/>
        </p:nvSpPr>
        <p:spPr>
          <a:xfrm>
            <a:off x="6761769" y="423178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8" name="Rectangle 8">
            <a:extLst>
              <a:ext uri="{FF2B5EF4-FFF2-40B4-BE49-F238E27FC236}">
                <a16:creationId xmlns:a16="http://schemas.microsoft.com/office/drawing/2014/main" id="{A09BB0E0-3411-4B00-8067-0B6E8EA4C19B}"/>
              </a:ext>
            </a:extLst>
          </p:cNvPr>
          <p:cNvSpPr/>
          <p:nvPr/>
        </p:nvSpPr>
        <p:spPr>
          <a:xfrm>
            <a:off x="6981036" y="408039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9" name="Elbow Connector 85">
            <a:extLst>
              <a:ext uri="{FF2B5EF4-FFF2-40B4-BE49-F238E27FC236}">
                <a16:creationId xmlns:a16="http://schemas.microsoft.com/office/drawing/2014/main" id="{69A9441B-7C68-4FCF-A797-28B6B0B5D12C}"/>
              </a:ext>
            </a:extLst>
          </p:cNvPr>
          <p:cNvCxnSpPr>
            <a:cxnSpLocks/>
            <a:stCxn id="96" idx="3"/>
            <a:endCxn id="108" idx="1"/>
          </p:cNvCxnSpPr>
          <p:nvPr/>
        </p:nvCxnSpPr>
        <p:spPr>
          <a:xfrm>
            <a:off x="6542503" y="2939878"/>
            <a:ext cx="438533" cy="128341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>
            <a:extLst>
              <a:ext uri="{FF2B5EF4-FFF2-40B4-BE49-F238E27FC236}">
                <a16:creationId xmlns:a16="http://schemas.microsoft.com/office/drawing/2014/main" id="{9B03F6C4-8967-4E9C-BE36-4BF33BF0922F}"/>
              </a:ext>
            </a:extLst>
          </p:cNvPr>
          <p:cNvSpPr/>
          <p:nvPr/>
        </p:nvSpPr>
        <p:spPr>
          <a:xfrm>
            <a:off x="6981036" y="440858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&lt;&lt;Map&gt;&gt; String, Mark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111" name="Elbow Connector 85">
            <a:extLst>
              <a:ext uri="{FF2B5EF4-FFF2-40B4-BE49-F238E27FC236}">
                <a16:creationId xmlns:a16="http://schemas.microsoft.com/office/drawing/2014/main" id="{47D42322-0BDB-4AC2-A8B5-85DF76750308}"/>
              </a:ext>
            </a:extLst>
          </p:cNvPr>
          <p:cNvCxnSpPr>
            <a:cxnSpLocks/>
            <a:stCxn id="96" idx="3"/>
            <a:endCxn id="110" idx="1"/>
          </p:cNvCxnSpPr>
          <p:nvPr/>
        </p:nvCxnSpPr>
        <p:spPr>
          <a:xfrm>
            <a:off x="6542503" y="2939878"/>
            <a:ext cx="438533" cy="161159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Rectangle 8">
            <a:extLst>
              <a:ext uri="{FF2B5EF4-FFF2-40B4-BE49-F238E27FC236}">
                <a16:creationId xmlns:a16="http://schemas.microsoft.com/office/drawing/2014/main" id="{FF7759CD-5658-4C0B-88CC-6486C1D6127B}"/>
              </a:ext>
            </a:extLst>
          </p:cNvPr>
          <p:cNvSpPr/>
          <p:nvPr/>
        </p:nvSpPr>
        <p:spPr>
          <a:xfrm>
            <a:off x="6990409" y="71952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7" name="Flowchart: Decision 96">
            <a:extLst>
              <a:ext uri="{FF2B5EF4-FFF2-40B4-BE49-F238E27FC236}">
                <a16:creationId xmlns:a16="http://schemas.microsoft.com/office/drawing/2014/main" id="{F4B80F1D-BB49-4E57-A828-8D4BDB70EA8D}"/>
              </a:ext>
            </a:extLst>
          </p:cNvPr>
          <p:cNvSpPr/>
          <p:nvPr/>
        </p:nvSpPr>
        <p:spPr>
          <a:xfrm>
            <a:off x="6327778" y="206830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21" name="Elbow Connector 78">
            <a:extLst>
              <a:ext uri="{FF2B5EF4-FFF2-40B4-BE49-F238E27FC236}">
                <a16:creationId xmlns:a16="http://schemas.microsoft.com/office/drawing/2014/main" id="{4DE1ADD8-829D-47FA-BAE8-FA2E81F8F6CD}"/>
              </a:ext>
            </a:extLst>
          </p:cNvPr>
          <p:cNvCxnSpPr>
            <a:cxnSpLocks/>
            <a:stCxn id="117" idx="3"/>
            <a:endCxn id="116" idx="1"/>
          </p:cNvCxnSpPr>
          <p:nvPr/>
        </p:nvCxnSpPr>
        <p:spPr>
          <a:xfrm flipV="1">
            <a:off x="6563826" y="862414"/>
            <a:ext cx="426583" cy="129257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3" name="Rectangle 8">
            <a:extLst>
              <a:ext uri="{FF2B5EF4-FFF2-40B4-BE49-F238E27FC236}">
                <a16:creationId xmlns:a16="http://schemas.microsoft.com/office/drawing/2014/main" id="{A4D4A808-409B-424D-BA03-33DDA767AD58}"/>
              </a:ext>
            </a:extLst>
          </p:cNvPr>
          <p:cNvSpPr/>
          <p:nvPr/>
        </p:nvSpPr>
        <p:spPr>
          <a:xfrm>
            <a:off x="6990409" y="10425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Weight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80">
            <a:extLst>
              <a:ext uri="{FF2B5EF4-FFF2-40B4-BE49-F238E27FC236}">
                <a16:creationId xmlns:a16="http://schemas.microsoft.com/office/drawing/2014/main" id="{842714E7-305C-4416-BEB9-F36E7C355394}"/>
              </a:ext>
            </a:extLst>
          </p:cNvPr>
          <p:cNvCxnSpPr>
            <a:stCxn id="117" idx="3"/>
            <a:endCxn id="123" idx="1"/>
          </p:cNvCxnSpPr>
          <p:nvPr/>
        </p:nvCxnSpPr>
        <p:spPr>
          <a:xfrm flipV="1">
            <a:off x="6563826" y="1185392"/>
            <a:ext cx="426583" cy="9696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Rectangle 8">
            <a:extLst>
              <a:ext uri="{FF2B5EF4-FFF2-40B4-BE49-F238E27FC236}">
                <a16:creationId xmlns:a16="http://schemas.microsoft.com/office/drawing/2014/main" id="{732BBD87-24F6-43EA-BC6F-BB51262BA159}"/>
              </a:ext>
            </a:extLst>
          </p:cNvPr>
          <p:cNvSpPr/>
          <p:nvPr/>
        </p:nvSpPr>
        <p:spPr>
          <a:xfrm>
            <a:off x="6990409" y="136547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7" name="Elbow Connector 83">
            <a:extLst>
              <a:ext uri="{FF2B5EF4-FFF2-40B4-BE49-F238E27FC236}">
                <a16:creationId xmlns:a16="http://schemas.microsoft.com/office/drawing/2014/main" id="{A7423BBD-3FF0-4236-B44F-B6B3252ACD97}"/>
              </a:ext>
            </a:extLst>
          </p:cNvPr>
          <p:cNvCxnSpPr>
            <a:stCxn id="117" idx="3"/>
            <a:endCxn id="126" idx="1"/>
          </p:cNvCxnSpPr>
          <p:nvPr/>
        </p:nvCxnSpPr>
        <p:spPr>
          <a:xfrm flipV="1">
            <a:off x="6563826" y="1508370"/>
            <a:ext cx="426583" cy="64662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8" name="Rectangle 8">
            <a:extLst>
              <a:ext uri="{FF2B5EF4-FFF2-40B4-BE49-F238E27FC236}">
                <a16:creationId xmlns:a16="http://schemas.microsoft.com/office/drawing/2014/main" id="{9E524FEB-5F0A-4990-AA3E-1668A3E24788}"/>
              </a:ext>
            </a:extLst>
          </p:cNvPr>
          <p:cNvSpPr/>
          <p:nvPr/>
        </p:nvSpPr>
        <p:spPr>
          <a:xfrm>
            <a:off x="6990409" y="168845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Mark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9" name="Elbow Connector 85">
            <a:extLst>
              <a:ext uri="{FF2B5EF4-FFF2-40B4-BE49-F238E27FC236}">
                <a16:creationId xmlns:a16="http://schemas.microsoft.com/office/drawing/2014/main" id="{FF840B1E-C7D0-4C18-8711-3EF468135020}"/>
              </a:ext>
            </a:extLst>
          </p:cNvPr>
          <p:cNvCxnSpPr>
            <a:stCxn id="117" idx="3"/>
            <a:endCxn id="128" idx="1"/>
          </p:cNvCxnSpPr>
          <p:nvPr/>
        </p:nvCxnSpPr>
        <p:spPr>
          <a:xfrm flipV="1">
            <a:off x="6563826" y="1831347"/>
            <a:ext cx="426583" cy="32364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Rectangle 8">
            <a:extLst>
              <a:ext uri="{FF2B5EF4-FFF2-40B4-BE49-F238E27FC236}">
                <a16:creationId xmlns:a16="http://schemas.microsoft.com/office/drawing/2014/main" id="{0DA26F6C-A59D-47E5-AC4C-F4FC3F0D33BE}"/>
              </a:ext>
            </a:extLst>
          </p:cNvPr>
          <p:cNvSpPr/>
          <p:nvPr/>
        </p:nvSpPr>
        <p:spPr>
          <a:xfrm>
            <a:off x="6990409" y="201210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String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1" name="Elbow Connector 85">
            <a:extLst>
              <a:ext uri="{FF2B5EF4-FFF2-40B4-BE49-F238E27FC236}">
                <a16:creationId xmlns:a16="http://schemas.microsoft.com/office/drawing/2014/main" id="{A6C16FD3-B5C2-4007-81A2-8CA835521793}"/>
              </a:ext>
            </a:extLst>
          </p:cNvPr>
          <p:cNvCxnSpPr>
            <a:cxnSpLocks/>
            <a:stCxn id="117" idx="3"/>
            <a:endCxn id="130" idx="1"/>
          </p:cNvCxnSpPr>
          <p:nvPr/>
        </p:nvCxnSpPr>
        <p:spPr>
          <a:xfrm>
            <a:off x="6563826" y="2154992"/>
            <a:ext cx="42658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5" name="Elbow Connector 85">
            <a:extLst>
              <a:ext uri="{FF2B5EF4-FFF2-40B4-BE49-F238E27FC236}">
                <a16:creationId xmlns:a16="http://schemas.microsoft.com/office/drawing/2014/main" id="{442574AE-2B20-4EAA-A346-7635CCF18566}"/>
              </a:ext>
            </a:extLst>
          </p:cNvPr>
          <p:cNvCxnSpPr>
            <a:cxnSpLocks/>
            <a:stCxn id="110" idx="3"/>
            <a:endCxn id="130" idx="3"/>
          </p:cNvCxnSpPr>
          <p:nvPr/>
        </p:nvCxnSpPr>
        <p:spPr>
          <a:xfrm flipV="1">
            <a:off x="7689222" y="2154993"/>
            <a:ext cx="9373" cy="2396480"/>
          </a:xfrm>
          <a:prstGeom prst="bentConnector3">
            <a:avLst>
              <a:gd name="adj1" fmla="val 253892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id="{30B75203-62A7-48A4-B47A-52E150261A54}"/>
              </a:ext>
            </a:extLst>
          </p:cNvPr>
          <p:cNvSpPr/>
          <p:nvPr/>
        </p:nvSpPr>
        <p:spPr>
          <a:xfrm>
            <a:off x="8058291" y="440858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Mark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85">
            <a:extLst>
              <a:ext uri="{FF2B5EF4-FFF2-40B4-BE49-F238E27FC236}">
                <a16:creationId xmlns:a16="http://schemas.microsoft.com/office/drawing/2014/main" id="{6BCC4F5D-C168-4010-8DC8-9B1F98AE6D1B}"/>
              </a:ext>
            </a:extLst>
          </p:cNvPr>
          <p:cNvCxnSpPr>
            <a:cxnSpLocks/>
            <a:stCxn id="110" idx="3"/>
            <a:endCxn id="148" idx="1"/>
          </p:cNvCxnSpPr>
          <p:nvPr/>
        </p:nvCxnSpPr>
        <p:spPr>
          <a:xfrm flipV="1">
            <a:off x="7689222" y="4551472"/>
            <a:ext cx="369069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37A29652-75BB-489C-BAE0-8C50B2D344D9}"/>
              </a:ext>
            </a:extLst>
          </p:cNvPr>
          <p:cNvSpPr txBox="1"/>
          <p:nvPr/>
        </p:nvSpPr>
        <p:spPr>
          <a:xfrm>
            <a:off x="7679049" y="219064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24D4CF8-3B5B-4B11-910C-9B0999752467}"/>
              </a:ext>
            </a:extLst>
          </p:cNvPr>
          <p:cNvSpPr txBox="1"/>
          <p:nvPr/>
        </p:nvSpPr>
        <p:spPr>
          <a:xfrm>
            <a:off x="7811743" y="456358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49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hjsam</cp:lastModifiedBy>
  <cp:revision>86</cp:revision>
  <dcterms:created xsi:type="dcterms:W3CDTF">2016-07-22T14:33:02Z</dcterms:created>
  <dcterms:modified xsi:type="dcterms:W3CDTF">2018-10-23T16:34:42Z</dcterms:modified>
</cp:coreProperties>
</file>