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67" d="100"/>
          <a:sy n="67" d="100"/>
        </p:scale>
        <p:origin x="394" y="5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07532" y="533400"/>
            <a:ext cx="8538710" cy="426791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64847" y="336988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49215" y="300439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3443568" y="121558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43869" y="276784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14577" y="285893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897495" y="354326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97758" y="294669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37591" y="294669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61447" y="345657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74073" y="274155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912027" y="290967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75979" y="282298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049876" y="277007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520913" y="28548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756961" y="294153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601344" y="276470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06127" y="284770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442175" y="293439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5650553" y="349294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45068" y="414613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652142" y="362658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612639" y="296550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22923" y="30045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47834" y="266045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94737" y="35743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37563" y="311146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962400" y="1905000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rgbClr val="7030A0"/>
                </a:solidFill>
              </a:rPr>
              <a:t>UniqueAssignmentList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376028" y="2379132"/>
            <a:ext cx="917612" cy="25513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stCxn id="71" idx="3"/>
            <a:endCxn id="67" idx="1"/>
          </p:cNvCxnSpPr>
          <p:nvPr/>
        </p:nvCxnSpPr>
        <p:spPr>
          <a:xfrm flipV="1">
            <a:off x="5335254" y="2036420"/>
            <a:ext cx="269609" cy="184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604863" y="186304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Assignment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422923" y="21846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654767" y="207961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099206" y="19515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2758303" y="259399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2766991" y="229298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465614" y="190478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2374873" y="190478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1873765" y="197559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102981" y="208416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">
            <a:extLst>
              <a:ext uri="{FF2B5EF4-FFF2-40B4-BE49-F238E27FC236}">
                <a16:creationId xmlns:a16="http://schemas.microsoft.com/office/drawing/2014/main" id="{1404D613-3945-4488-94F3-8C0A08710BD5}"/>
              </a:ext>
            </a:extLst>
          </p:cNvPr>
          <p:cNvSpPr/>
          <p:nvPr/>
        </p:nvSpPr>
        <p:spPr>
          <a:xfrm>
            <a:off x="6984822" y="2330853"/>
            <a:ext cx="708186" cy="24093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Flowchart: Decision 96">
            <a:extLst>
              <a:ext uri="{FF2B5EF4-FFF2-40B4-BE49-F238E27FC236}">
                <a16:creationId xmlns:a16="http://schemas.microsoft.com/office/drawing/2014/main" id="{E625134D-16E3-4D89-A2EE-ACE1B3BAB0F8}"/>
              </a:ext>
            </a:extLst>
          </p:cNvPr>
          <p:cNvSpPr/>
          <p:nvPr/>
        </p:nvSpPr>
        <p:spPr>
          <a:xfrm>
            <a:off x="6306455" y="285318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97" name="Elbow Connector 78">
            <a:extLst>
              <a:ext uri="{FF2B5EF4-FFF2-40B4-BE49-F238E27FC236}">
                <a16:creationId xmlns:a16="http://schemas.microsoft.com/office/drawing/2014/main" id="{2B179FC2-7F0F-4276-8A6B-8C4331FC761F}"/>
              </a:ext>
            </a:extLst>
          </p:cNvPr>
          <p:cNvCxnSpPr>
            <a:cxnSpLocks/>
            <a:stCxn id="96" idx="3"/>
            <a:endCxn id="89" idx="1"/>
          </p:cNvCxnSpPr>
          <p:nvPr/>
        </p:nvCxnSpPr>
        <p:spPr>
          <a:xfrm flipV="1">
            <a:off x="6542503" y="2451318"/>
            <a:ext cx="442319" cy="4885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>
            <a:extLst>
              <a:ext uri="{FF2B5EF4-FFF2-40B4-BE49-F238E27FC236}">
                <a16:creationId xmlns:a16="http://schemas.microsoft.com/office/drawing/2014/main" id="{2A88D880-F8FD-48D3-8BED-0BC414903D21}"/>
              </a:ext>
            </a:extLst>
          </p:cNvPr>
          <p:cNvSpPr/>
          <p:nvPr/>
        </p:nvSpPr>
        <p:spPr>
          <a:xfrm>
            <a:off x="6984822" y="2615386"/>
            <a:ext cx="708186" cy="25480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9" name="Elbow Connector 80">
            <a:extLst>
              <a:ext uri="{FF2B5EF4-FFF2-40B4-BE49-F238E27FC236}">
                <a16:creationId xmlns:a16="http://schemas.microsoft.com/office/drawing/2014/main" id="{87FB76F1-AC6F-4DCB-9B3E-E703D8FCA856}"/>
              </a:ext>
            </a:extLst>
          </p:cNvPr>
          <p:cNvCxnSpPr>
            <a:cxnSpLocks/>
            <a:stCxn id="96" idx="3"/>
            <a:endCxn id="98" idx="1"/>
          </p:cNvCxnSpPr>
          <p:nvPr/>
        </p:nvCxnSpPr>
        <p:spPr>
          <a:xfrm flipV="1">
            <a:off x="6542503" y="2742788"/>
            <a:ext cx="442319" cy="1970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>
            <a:extLst>
              <a:ext uri="{FF2B5EF4-FFF2-40B4-BE49-F238E27FC236}">
                <a16:creationId xmlns:a16="http://schemas.microsoft.com/office/drawing/2014/main" id="{F8033333-8EDA-4F35-AE5F-990B6257FCFA}"/>
              </a:ext>
            </a:extLst>
          </p:cNvPr>
          <p:cNvSpPr/>
          <p:nvPr/>
        </p:nvSpPr>
        <p:spPr>
          <a:xfrm>
            <a:off x="6984822" y="2895600"/>
            <a:ext cx="708186" cy="25480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1" name="Elbow Connector 83">
            <a:extLst>
              <a:ext uri="{FF2B5EF4-FFF2-40B4-BE49-F238E27FC236}">
                <a16:creationId xmlns:a16="http://schemas.microsoft.com/office/drawing/2014/main" id="{8898C2FE-C898-49E0-9A51-D227059A4693}"/>
              </a:ext>
            </a:extLst>
          </p:cNvPr>
          <p:cNvCxnSpPr>
            <a:cxnSpLocks/>
            <a:stCxn id="96" idx="3"/>
            <a:endCxn id="100" idx="1"/>
          </p:cNvCxnSpPr>
          <p:nvPr/>
        </p:nvCxnSpPr>
        <p:spPr>
          <a:xfrm>
            <a:off x="6542503" y="2939878"/>
            <a:ext cx="442319" cy="8312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Rectangle 8">
            <a:extLst>
              <a:ext uri="{FF2B5EF4-FFF2-40B4-BE49-F238E27FC236}">
                <a16:creationId xmlns:a16="http://schemas.microsoft.com/office/drawing/2014/main" id="{7580BAD5-C7C5-427F-AE02-AF0C4334576A}"/>
              </a:ext>
            </a:extLst>
          </p:cNvPr>
          <p:cNvSpPr/>
          <p:nvPr/>
        </p:nvSpPr>
        <p:spPr>
          <a:xfrm>
            <a:off x="6984822" y="3178433"/>
            <a:ext cx="708186" cy="25056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85">
            <a:extLst>
              <a:ext uri="{FF2B5EF4-FFF2-40B4-BE49-F238E27FC236}">
                <a16:creationId xmlns:a16="http://schemas.microsoft.com/office/drawing/2014/main" id="{73935C2E-9ED8-4E8B-8CC0-7A45498C4A9B}"/>
              </a:ext>
            </a:extLst>
          </p:cNvPr>
          <p:cNvCxnSpPr>
            <a:cxnSpLocks/>
            <a:stCxn id="96" idx="3"/>
            <a:endCxn id="102" idx="1"/>
          </p:cNvCxnSpPr>
          <p:nvPr/>
        </p:nvCxnSpPr>
        <p:spPr>
          <a:xfrm>
            <a:off x="6542503" y="2939878"/>
            <a:ext cx="442319" cy="36383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>
            <a:extLst>
              <a:ext uri="{FF2B5EF4-FFF2-40B4-BE49-F238E27FC236}">
                <a16:creationId xmlns:a16="http://schemas.microsoft.com/office/drawing/2014/main" id="{92F58ECE-69AB-4F0C-AE85-56AF9FFB5467}"/>
              </a:ext>
            </a:extLst>
          </p:cNvPr>
          <p:cNvSpPr/>
          <p:nvPr/>
        </p:nvSpPr>
        <p:spPr>
          <a:xfrm>
            <a:off x="6994195" y="3470320"/>
            <a:ext cx="708186" cy="27396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>
                <a:solidFill>
                  <a:srgbClr val="7030A0"/>
                </a:solidFill>
              </a:rPr>
              <a:t>ProfilePhoto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85">
            <a:extLst>
              <a:ext uri="{FF2B5EF4-FFF2-40B4-BE49-F238E27FC236}">
                <a16:creationId xmlns:a16="http://schemas.microsoft.com/office/drawing/2014/main" id="{D575BF71-B8D7-4AF1-A7C7-6C0209C5615F}"/>
              </a:ext>
            </a:extLst>
          </p:cNvPr>
          <p:cNvCxnSpPr>
            <a:cxnSpLocks/>
            <a:stCxn id="96" idx="3"/>
            <a:endCxn id="104" idx="1"/>
          </p:cNvCxnSpPr>
          <p:nvPr/>
        </p:nvCxnSpPr>
        <p:spPr>
          <a:xfrm>
            <a:off x="6542503" y="2939878"/>
            <a:ext cx="451692" cy="66742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EE718F2-82EE-4E68-B394-15F28C76E8BD}"/>
              </a:ext>
            </a:extLst>
          </p:cNvPr>
          <p:cNvSpPr txBox="1"/>
          <p:nvPr/>
        </p:nvSpPr>
        <p:spPr>
          <a:xfrm>
            <a:off x="6821143" y="42672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9" name="Elbow Connector 85">
            <a:extLst>
              <a:ext uri="{FF2B5EF4-FFF2-40B4-BE49-F238E27FC236}">
                <a16:creationId xmlns:a16="http://schemas.microsoft.com/office/drawing/2014/main" id="{69A9441B-7C68-4FCF-A797-28B6B0B5D12C}"/>
              </a:ext>
            </a:extLst>
          </p:cNvPr>
          <p:cNvCxnSpPr>
            <a:cxnSpLocks/>
            <a:stCxn id="96" idx="3"/>
            <a:endCxn id="74" idx="1"/>
          </p:cNvCxnSpPr>
          <p:nvPr/>
        </p:nvCxnSpPr>
        <p:spPr>
          <a:xfrm>
            <a:off x="6542503" y="2939878"/>
            <a:ext cx="451504" cy="127309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id="{9B03F6C4-8967-4E9C-BE36-4BF33BF0922F}"/>
              </a:ext>
            </a:extLst>
          </p:cNvPr>
          <p:cNvSpPr/>
          <p:nvPr/>
        </p:nvSpPr>
        <p:spPr>
          <a:xfrm>
            <a:off x="6992441" y="442069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&lt;&lt;Map&gt;&gt; String, Mark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111" name="Elbow Connector 85">
            <a:extLst>
              <a:ext uri="{FF2B5EF4-FFF2-40B4-BE49-F238E27FC236}">
                <a16:creationId xmlns:a16="http://schemas.microsoft.com/office/drawing/2014/main" id="{47D42322-0BDB-4AC2-A8B5-85DF76750308}"/>
              </a:ext>
            </a:extLst>
          </p:cNvPr>
          <p:cNvCxnSpPr>
            <a:cxnSpLocks/>
            <a:stCxn id="96" idx="3"/>
            <a:endCxn id="110" idx="1"/>
          </p:cNvCxnSpPr>
          <p:nvPr/>
        </p:nvCxnSpPr>
        <p:spPr>
          <a:xfrm>
            <a:off x="6542503" y="2939878"/>
            <a:ext cx="449938" cy="162370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Rectangle 8">
            <a:extLst>
              <a:ext uri="{FF2B5EF4-FFF2-40B4-BE49-F238E27FC236}">
                <a16:creationId xmlns:a16="http://schemas.microsoft.com/office/drawing/2014/main" id="{FF7759CD-5658-4C0B-88CC-6486C1D6127B}"/>
              </a:ext>
            </a:extLst>
          </p:cNvPr>
          <p:cNvSpPr/>
          <p:nvPr/>
        </p:nvSpPr>
        <p:spPr>
          <a:xfrm>
            <a:off x="6990409" y="6096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7" name="Flowchart: Decision 96">
            <a:extLst>
              <a:ext uri="{FF2B5EF4-FFF2-40B4-BE49-F238E27FC236}">
                <a16:creationId xmlns:a16="http://schemas.microsoft.com/office/drawing/2014/main" id="{F4B80F1D-BB49-4E57-A828-8D4BDB70EA8D}"/>
              </a:ext>
            </a:extLst>
          </p:cNvPr>
          <p:cNvSpPr/>
          <p:nvPr/>
        </p:nvSpPr>
        <p:spPr>
          <a:xfrm>
            <a:off x="6327778" y="195014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21" name="Elbow Connector 78">
            <a:extLst>
              <a:ext uri="{FF2B5EF4-FFF2-40B4-BE49-F238E27FC236}">
                <a16:creationId xmlns:a16="http://schemas.microsoft.com/office/drawing/2014/main" id="{4DE1ADD8-829D-47FA-BAE8-FA2E81F8F6CD}"/>
              </a:ext>
            </a:extLst>
          </p:cNvPr>
          <p:cNvCxnSpPr>
            <a:cxnSpLocks/>
            <a:stCxn id="117" idx="3"/>
            <a:endCxn id="116" idx="1"/>
          </p:cNvCxnSpPr>
          <p:nvPr/>
        </p:nvCxnSpPr>
        <p:spPr>
          <a:xfrm flipV="1">
            <a:off x="6563826" y="752492"/>
            <a:ext cx="426583" cy="128434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Rectangle 8">
            <a:extLst>
              <a:ext uri="{FF2B5EF4-FFF2-40B4-BE49-F238E27FC236}">
                <a16:creationId xmlns:a16="http://schemas.microsoft.com/office/drawing/2014/main" id="{A4D4A808-409B-424D-BA03-33DDA767AD58}"/>
              </a:ext>
            </a:extLst>
          </p:cNvPr>
          <p:cNvSpPr/>
          <p:nvPr/>
        </p:nvSpPr>
        <p:spPr>
          <a:xfrm>
            <a:off x="6990409" y="93257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Weight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80">
            <a:extLst>
              <a:ext uri="{FF2B5EF4-FFF2-40B4-BE49-F238E27FC236}">
                <a16:creationId xmlns:a16="http://schemas.microsoft.com/office/drawing/2014/main" id="{842714E7-305C-4416-BEB9-F36E7C355394}"/>
              </a:ext>
            </a:extLst>
          </p:cNvPr>
          <p:cNvCxnSpPr>
            <a:stCxn id="117" idx="3"/>
            <a:endCxn id="123" idx="1"/>
          </p:cNvCxnSpPr>
          <p:nvPr/>
        </p:nvCxnSpPr>
        <p:spPr>
          <a:xfrm flipV="1">
            <a:off x="6563826" y="1075470"/>
            <a:ext cx="426583" cy="96136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Rectangle 8">
            <a:extLst>
              <a:ext uri="{FF2B5EF4-FFF2-40B4-BE49-F238E27FC236}">
                <a16:creationId xmlns:a16="http://schemas.microsoft.com/office/drawing/2014/main" id="{732BBD87-24F6-43EA-BC6F-BB51262BA159}"/>
              </a:ext>
            </a:extLst>
          </p:cNvPr>
          <p:cNvSpPr/>
          <p:nvPr/>
        </p:nvSpPr>
        <p:spPr>
          <a:xfrm>
            <a:off x="6990409" y="125555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7" name="Elbow Connector 83">
            <a:extLst>
              <a:ext uri="{FF2B5EF4-FFF2-40B4-BE49-F238E27FC236}">
                <a16:creationId xmlns:a16="http://schemas.microsoft.com/office/drawing/2014/main" id="{A7423BBD-3FF0-4236-B44F-B6B3252ACD97}"/>
              </a:ext>
            </a:extLst>
          </p:cNvPr>
          <p:cNvCxnSpPr>
            <a:stCxn id="117" idx="3"/>
            <a:endCxn id="126" idx="1"/>
          </p:cNvCxnSpPr>
          <p:nvPr/>
        </p:nvCxnSpPr>
        <p:spPr>
          <a:xfrm flipV="1">
            <a:off x="6563826" y="1398448"/>
            <a:ext cx="426583" cy="63838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Rectangle 8">
            <a:extLst>
              <a:ext uri="{FF2B5EF4-FFF2-40B4-BE49-F238E27FC236}">
                <a16:creationId xmlns:a16="http://schemas.microsoft.com/office/drawing/2014/main" id="{9E524FEB-5F0A-4990-AA3E-1668A3E24788}"/>
              </a:ext>
            </a:extLst>
          </p:cNvPr>
          <p:cNvSpPr/>
          <p:nvPr/>
        </p:nvSpPr>
        <p:spPr>
          <a:xfrm>
            <a:off x="6990409" y="157853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9" name="Elbow Connector 85">
            <a:extLst>
              <a:ext uri="{FF2B5EF4-FFF2-40B4-BE49-F238E27FC236}">
                <a16:creationId xmlns:a16="http://schemas.microsoft.com/office/drawing/2014/main" id="{FF840B1E-C7D0-4C18-8711-3EF468135020}"/>
              </a:ext>
            </a:extLst>
          </p:cNvPr>
          <p:cNvCxnSpPr>
            <a:stCxn id="117" idx="3"/>
            <a:endCxn id="128" idx="1"/>
          </p:cNvCxnSpPr>
          <p:nvPr/>
        </p:nvCxnSpPr>
        <p:spPr>
          <a:xfrm flipV="1">
            <a:off x="6563826" y="1721425"/>
            <a:ext cx="426583" cy="31540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Rectangle 8">
            <a:extLst>
              <a:ext uri="{FF2B5EF4-FFF2-40B4-BE49-F238E27FC236}">
                <a16:creationId xmlns:a16="http://schemas.microsoft.com/office/drawing/2014/main" id="{0DA26F6C-A59D-47E5-AC4C-F4FC3F0D33BE}"/>
              </a:ext>
            </a:extLst>
          </p:cNvPr>
          <p:cNvSpPr/>
          <p:nvPr/>
        </p:nvSpPr>
        <p:spPr>
          <a:xfrm>
            <a:off x="6990409" y="190217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String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1" name="Elbow Connector 85">
            <a:extLst>
              <a:ext uri="{FF2B5EF4-FFF2-40B4-BE49-F238E27FC236}">
                <a16:creationId xmlns:a16="http://schemas.microsoft.com/office/drawing/2014/main" id="{A6C16FD3-B5C2-4007-81A2-8CA835521793}"/>
              </a:ext>
            </a:extLst>
          </p:cNvPr>
          <p:cNvCxnSpPr>
            <a:cxnSpLocks/>
            <a:stCxn id="117" idx="3"/>
            <a:endCxn id="130" idx="1"/>
          </p:cNvCxnSpPr>
          <p:nvPr/>
        </p:nvCxnSpPr>
        <p:spPr>
          <a:xfrm>
            <a:off x="6563826" y="2036832"/>
            <a:ext cx="426583" cy="823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5" name="Elbow Connector 85">
            <a:extLst>
              <a:ext uri="{FF2B5EF4-FFF2-40B4-BE49-F238E27FC236}">
                <a16:creationId xmlns:a16="http://schemas.microsoft.com/office/drawing/2014/main" id="{442574AE-2B20-4EAA-A346-7635CCF18566}"/>
              </a:ext>
            </a:extLst>
          </p:cNvPr>
          <p:cNvCxnSpPr>
            <a:cxnSpLocks/>
            <a:stCxn id="110" idx="3"/>
            <a:endCxn id="130" idx="3"/>
          </p:cNvCxnSpPr>
          <p:nvPr/>
        </p:nvCxnSpPr>
        <p:spPr>
          <a:xfrm flipH="1" flipV="1">
            <a:off x="7698595" y="2045071"/>
            <a:ext cx="2032" cy="2518513"/>
          </a:xfrm>
          <a:prstGeom prst="bentConnector3">
            <a:avLst>
              <a:gd name="adj1" fmla="val -922298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30B75203-62A7-48A4-B47A-52E150261A54}"/>
              </a:ext>
            </a:extLst>
          </p:cNvPr>
          <p:cNvSpPr/>
          <p:nvPr/>
        </p:nvSpPr>
        <p:spPr>
          <a:xfrm>
            <a:off x="8077200" y="440858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Mark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7A29652-75BB-489C-BAE0-8C50B2D344D9}"/>
              </a:ext>
            </a:extLst>
          </p:cNvPr>
          <p:cNvSpPr txBox="1"/>
          <p:nvPr/>
        </p:nvSpPr>
        <p:spPr>
          <a:xfrm>
            <a:off x="7679049" y="21906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24D4CF8-3B5B-4B11-910C-9B0999752467}"/>
              </a:ext>
            </a:extLst>
          </p:cNvPr>
          <p:cNvSpPr txBox="1"/>
          <p:nvPr/>
        </p:nvSpPr>
        <p:spPr>
          <a:xfrm>
            <a:off x="7811743" y="456358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F8BC612D-C501-4765-BFD5-BBAE409253E8}"/>
              </a:ext>
            </a:extLst>
          </p:cNvPr>
          <p:cNvSpPr/>
          <p:nvPr/>
        </p:nvSpPr>
        <p:spPr>
          <a:xfrm>
            <a:off x="6994007" y="4056446"/>
            <a:ext cx="708186" cy="31304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&lt;&lt;Set&gt;&gt; </a:t>
            </a:r>
          </a:p>
          <a:p>
            <a:pPr algn="ctr"/>
            <a:r>
              <a:rPr lang="en-US" sz="800" dirty="0">
                <a:solidFill>
                  <a:srgbClr val="7030A0"/>
                </a:solidFill>
              </a:rPr>
              <a:t>Tag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112" name="Rectangle 8">
            <a:extLst>
              <a:ext uri="{FF2B5EF4-FFF2-40B4-BE49-F238E27FC236}">
                <a16:creationId xmlns:a16="http://schemas.microsoft.com/office/drawing/2014/main" id="{EC735733-BBC2-48E9-BF55-8DE0F5009D3B}"/>
              </a:ext>
            </a:extLst>
          </p:cNvPr>
          <p:cNvSpPr/>
          <p:nvPr/>
        </p:nvSpPr>
        <p:spPr>
          <a:xfrm>
            <a:off x="6990409" y="3790013"/>
            <a:ext cx="708186" cy="22734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3" name="Elbow Connector 85">
            <a:extLst>
              <a:ext uri="{FF2B5EF4-FFF2-40B4-BE49-F238E27FC236}">
                <a16:creationId xmlns:a16="http://schemas.microsoft.com/office/drawing/2014/main" id="{6A188D13-5842-417B-B8CF-8655B67823D6}"/>
              </a:ext>
            </a:extLst>
          </p:cNvPr>
          <p:cNvCxnSpPr>
            <a:cxnSpLocks/>
            <a:stCxn id="96" idx="3"/>
            <a:endCxn id="112" idx="1"/>
          </p:cNvCxnSpPr>
          <p:nvPr/>
        </p:nvCxnSpPr>
        <p:spPr>
          <a:xfrm>
            <a:off x="6542503" y="2939878"/>
            <a:ext cx="447906" cy="963807"/>
          </a:xfrm>
          <a:prstGeom prst="bentConnector3">
            <a:avLst>
              <a:gd name="adj1" fmla="val 5183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9E25A25-6135-4A91-8763-08321A35E4C1}"/>
              </a:ext>
            </a:extLst>
          </p:cNvPr>
          <p:cNvCxnSpPr>
            <a:stCxn id="110" idx="3"/>
          </p:cNvCxnSpPr>
          <p:nvPr/>
        </p:nvCxnSpPr>
        <p:spPr>
          <a:xfrm flipV="1">
            <a:off x="7700627" y="4551471"/>
            <a:ext cx="376573" cy="12113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53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95</cp:revision>
  <dcterms:created xsi:type="dcterms:W3CDTF">2016-07-22T14:33:02Z</dcterms:created>
  <dcterms:modified xsi:type="dcterms:W3CDTF">2018-10-30T16:11:23Z</dcterms:modified>
</cp:coreProperties>
</file>