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8" d="100"/>
          <a:sy n="48" d="100"/>
        </p:scale>
        <p:origin x="970" y="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32463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XmlAdaptedStudent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Isosceles Triangle 102">
            <a:extLst>
              <a:ext uri="{FF2B5EF4-FFF2-40B4-BE49-F238E27FC236}">
                <a16:creationId xmlns:a16="http://schemas.microsoft.com/office/drawing/2014/main" id="{519A6892-8DAE-4413-BB87-07A98CB66B32}"/>
              </a:ext>
            </a:extLst>
          </p:cNvPr>
          <p:cNvSpPr/>
          <p:nvPr/>
        </p:nvSpPr>
        <p:spPr>
          <a:xfrm rot="10800000" flipV="1">
            <a:off x="3400215" y="350520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BD19F4C0-D710-4DF4-90AE-872633301C3B}"/>
              </a:ext>
            </a:extLst>
          </p:cNvPr>
          <p:cNvCxnSpPr>
            <a:cxnSpLocks/>
          </p:cNvCxnSpPr>
          <p:nvPr/>
        </p:nvCxnSpPr>
        <p:spPr>
          <a:xfrm>
            <a:off x="3554047" y="3678580"/>
            <a:ext cx="1028940" cy="242695"/>
          </a:xfrm>
          <a:prstGeom prst="bentConnector3">
            <a:avLst>
              <a:gd name="adj1" fmla="val -979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EE5B4D7A-515F-4C34-8A0D-A49351217907}"/>
              </a:ext>
            </a:extLst>
          </p:cNvPr>
          <p:cNvSpPr/>
          <p:nvPr/>
        </p:nvSpPr>
        <p:spPr>
          <a:xfrm>
            <a:off x="4626641" y="3749864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XmlCalendar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B7FBAF08-0D26-4F16-9149-6BA386D787DE}"/>
              </a:ext>
            </a:extLst>
          </p:cNvPr>
          <p:cNvSpPr/>
          <p:nvPr/>
        </p:nvSpPr>
        <p:spPr>
          <a:xfrm>
            <a:off x="6019800" y="374643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Calendar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D4598705-8A36-49E5-B185-A82DCCBA4187}"/>
              </a:ext>
            </a:extLst>
          </p:cNvPr>
          <p:cNvSpPr/>
          <p:nvPr/>
        </p:nvSpPr>
        <p:spPr>
          <a:xfrm>
            <a:off x="7651593" y="374643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 err="1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Elbow Connector 122">
            <a:extLst>
              <a:ext uri="{FF2B5EF4-FFF2-40B4-BE49-F238E27FC236}">
                <a16:creationId xmlns:a16="http://schemas.microsoft.com/office/drawing/2014/main" id="{737CDEC9-A0A5-497F-AE87-6AF17FEAE846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5796476" y="3919815"/>
            <a:ext cx="223324" cy="3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Elbow Connector 122">
            <a:extLst>
              <a:ext uri="{FF2B5EF4-FFF2-40B4-BE49-F238E27FC236}">
                <a16:creationId xmlns:a16="http://schemas.microsoft.com/office/drawing/2014/main" id="{32D9FD59-BED3-461E-A0B0-7FF98EA0451E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7220507" y="3919815"/>
            <a:ext cx="431086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Andrew Tan</cp:lastModifiedBy>
  <cp:revision>60</cp:revision>
  <dcterms:created xsi:type="dcterms:W3CDTF">2016-07-22T14:33:02Z</dcterms:created>
  <dcterms:modified xsi:type="dcterms:W3CDTF">2018-11-12T11:09:28Z</dcterms:modified>
</cp:coreProperties>
</file>