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182" y="-114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799"/>
            <a:ext cx="4917083" cy="5181591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GraphPanel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5" y="564108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accent3">
                    <a:lumMod val="75000"/>
                  </a:schemeClr>
                </a:solidFill>
              </a:rPr>
              <a:t>StudentListPanel</a:t>
            </a:r>
            <a:endParaRPr lang="en-SG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StudentCard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9" y="607602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058584" y="4225566"/>
            <a:ext cx="2891482" cy="1763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627042" y="4228961"/>
            <a:ext cx="3506467" cy="42450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871312" y="3100849"/>
            <a:ext cx="3473507" cy="184380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653843" y="3318322"/>
            <a:ext cx="3908449" cy="184380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979875" y="4794239"/>
            <a:ext cx="1839328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3890E17A-E3C3-43B7-9697-B48597CB2444}"/>
              </a:ext>
            </a:extLst>
          </p:cNvPr>
          <p:cNvSpPr/>
          <p:nvPr/>
        </p:nvSpPr>
        <p:spPr>
          <a:xfrm>
            <a:off x="2592524" y="442458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EventListPanel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9" name="Elbow Connector 63">
            <a:extLst>
              <a:ext uri="{FF2B5EF4-FFF2-40B4-BE49-F238E27FC236}">
                <a16:creationId xmlns:a16="http://schemas.microsoft.com/office/drawing/2014/main" id="{CBCFA13E-BA45-4553-AD8F-C53DF86646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97485" y="3843170"/>
            <a:ext cx="1228002" cy="18316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136">
            <a:extLst>
              <a:ext uri="{FF2B5EF4-FFF2-40B4-BE49-F238E27FC236}">
                <a16:creationId xmlns:a16="http://schemas.microsoft.com/office/drawing/2014/main" id="{34FF1752-4C03-4B83-BB6E-301E1C6C6DC9}"/>
              </a:ext>
            </a:extLst>
          </p:cNvPr>
          <p:cNvCxnSpPr>
            <a:cxnSpLocks/>
            <a:stCxn id="48" idx="2"/>
          </p:cNvCxnSpPr>
          <p:nvPr/>
        </p:nvCxnSpPr>
        <p:spPr>
          <a:xfrm rot="16200000" flipH="1">
            <a:off x="3417537" y="4383228"/>
            <a:ext cx="125980" cy="68237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Rectangle 11">
            <a:extLst>
              <a:ext uri="{FF2B5EF4-FFF2-40B4-BE49-F238E27FC236}">
                <a16:creationId xmlns:a16="http://schemas.microsoft.com/office/drawing/2014/main" id="{E7F560F3-579A-40BE-8CDA-452C182A020D}"/>
              </a:ext>
            </a:extLst>
          </p:cNvPr>
          <p:cNvSpPr/>
          <p:nvPr/>
        </p:nvSpPr>
        <p:spPr>
          <a:xfrm>
            <a:off x="3821713" y="4662977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8" name="Elbow Connector 63">
            <a:extLst>
              <a:ext uri="{FF2B5EF4-FFF2-40B4-BE49-F238E27FC236}">
                <a16:creationId xmlns:a16="http://schemas.microsoft.com/office/drawing/2014/main" id="{2A4AF9D8-03C7-4AD4-87D7-E83CF7D1C4C3}"/>
              </a:ext>
            </a:extLst>
          </p:cNvPr>
          <p:cNvCxnSpPr>
            <a:cxnSpLocks/>
            <a:endCxn id="54" idx="3"/>
          </p:cNvCxnSpPr>
          <p:nvPr/>
        </p:nvCxnSpPr>
        <p:spPr>
          <a:xfrm rot="5400000">
            <a:off x="3958704" y="3218937"/>
            <a:ext cx="2466377" cy="65854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4" name="Freeform 117">
            <a:extLst>
              <a:ext uri="{FF2B5EF4-FFF2-40B4-BE49-F238E27FC236}">
                <a16:creationId xmlns:a16="http://schemas.microsoft.com/office/drawing/2014/main" id="{66CE8AB4-179E-48AD-AEC8-2BA45E7F423E}"/>
              </a:ext>
            </a:extLst>
          </p:cNvPr>
          <p:cNvSpPr/>
          <p:nvPr/>
        </p:nvSpPr>
        <p:spPr>
          <a:xfrm flipV="1">
            <a:off x="4102170" y="4915175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Rectangle 11">
            <a:extLst>
              <a:ext uri="{FF2B5EF4-FFF2-40B4-BE49-F238E27FC236}">
                <a16:creationId xmlns:a16="http://schemas.microsoft.com/office/drawing/2014/main" id="{C04A52F3-3736-4951-B450-55D5BD65A7ED}"/>
              </a:ext>
            </a:extLst>
          </p:cNvPr>
          <p:cNvSpPr/>
          <p:nvPr/>
        </p:nvSpPr>
        <p:spPr>
          <a:xfrm>
            <a:off x="2592519" y="489663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GroupListPanel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8" name="Elbow Connector 63">
            <a:extLst>
              <a:ext uri="{FF2B5EF4-FFF2-40B4-BE49-F238E27FC236}">
                <a16:creationId xmlns:a16="http://schemas.microsoft.com/office/drawing/2014/main" id="{BFA90435-54E8-4A73-AFFB-FCE1A28CFDE0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H="1">
            <a:off x="1905530" y="4328068"/>
            <a:ext cx="1196398" cy="1775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136">
            <a:extLst>
              <a:ext uri="{FF2B5EF4-FFF2-40B4-BE49-F238E27FC236}">
                <a16:creationId xmlns:a16="http://schemas.microsoft.com/office/drawing/2014/main" id="{40FDA3FE-17F2-466D-90C2-BEE83521DCBD}"/>
              </a:ext>
            </a:extLst>
          </p:cNvPr>
          <p:cNvCxnSpPr>
            <a:cxnSpLocks/>
            <a:stCxn id="67" idx="2"/>
            <a:endCxn id="72" idx="1"/>
          </p:cNvCxnSpPr>
          <p:nvPr/>
        </p:nvCxnSpPr>
        <p:spPr>
          <a:xfrm rot="16200000" flipH="1">
            <a:off x="3430140" y="4842674"/>
            <a:ext cx="100769" cy="68237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11">
            <a:extLst>
              <a:ext uri="{FF2B5EF4-FFF2-40B4-BE49-F238E27FC236}">
                <a16:creationId xmlns:a16="http://schemas.microsoft.com/office/drawing/2014/main" id="{75FA6209-3AD5-444E-839D-EB551C095C5E}"/>
              </a:ext>
            </a:extLst>
          </p:cNvPr>
          <p:cNvSpPr/>
          <p:nvPr/>
        </p:nvSpPr>
        <p:spPr>
          <a:xfrm>
            <a:off x="3821711" y="5115825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GroupCard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6" name="Freeform 117">
            <a:extLst>
              <a:ext uri="{FF2B5EF4-FFF2-40B4-BE49-F238E27FC236}">
                <a16:creationId xmlns:a16="http://schemas.microsoft.com/office/drawing/2014/main" id="{3CDA49E9-B7C9-49AC-8A36-001AE7E173C2}"/>
              </a:ext>
            </a:extLst>
          </p:cNvPr>
          <p:cNvSpPr/>
          <p:nvPr/>
        </p:nvSpPr>
        <p:spPr>
          <a:xfrm flipV="1">
            <a:off x="4114799" y="536602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8" name="Elbow Connector 63">
            <a:extLst>
              <a:ext uri="{FF2B5EF4-FFF2-40B4-BE49-F238E27FC236}">
                <a16:creationId xmlns:a16="http://schemas.microsoft.com/office/drawing/2014/main" id="{5815B280-A1CE-4CAE-9045-EB1BD40E1371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860833" y="3588522"/>
            <a:ext cx="2670921" cy="667350"/>
          </a:xfrm>
          <a:prstGeom prst="bentConnector4">
            <a:avLst>
              <a:gd name="adj1" fmla="val 99853"/>
              <a:gd name="adj2" fmla="val 60134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2018-11-12T11:09:52Z</dcterms:modified>
</cp:coreProperties>
</file>