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3700" autoAdjust="0"/>
  </p:normalViewPr>
  <p:slideViewPr>
    <p:cSldViewPr showGuides="1">
      <p:cViewPr>
        <p:scale>
          <a:sx n="100" d="100"/>
          <a:sy n="100" d="100"/>
        </p:scale>
        <p:origin x="-408" y="-19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09852" y="1632100"/>
            <a:ext cx="7772400" cy="41824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28410" y="3530888"/>
            <a:ext cx="1969043" cy="35589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3"/>
            <a:endCxn id="62" idx="0"/>
          </p:cNvCxnSpPr>
          <p:nvPr/>
        </p:nvCxnSpPr>
        <p:spPr>
          <a:xfrm rot="16200000" flipH="1">
            <a:off x="4373474" y="563770"/>
            <a:ext cx="133753" cy="4454838"/>
          </a:xfrm>
          <a:prstGeom prst="bentConnector3">
            <a:avLst>
              <a:gd name="adj1" fmla="val -7091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22431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UniqueStudentList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Student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6967" y="2941676"/>
            <a:ext cx="177832" cy="152236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</p:cNvCxnSpPr>
          <p:nvPr/>
        </p:nvCxnSpPr>
        <p:spPr>
          <a:xfrm>
            <a:off x="6094799" y="3017794"/>
            <a:ext cx="213102" cy="174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Student Number</a:t>
            </a: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Faculty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15131" y="238578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910091" y="3883599"/>
            <a:ext cx="1032363" cy="3835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5400000">
            <a:off x="1313548" y="3694126"/>
            <a:ext cx="302199" cy="767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75515" y="26387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Flowchart: Decision 96">
            <a:extLst>
              <a:ext uri="{FF2B5EF4-FFF2-40B4-BE49-F238E27FC236}">
                <a16:creationId xmlns:a16="http://schemas.microsoft.com/office/drawing/2014/main" id="{DD7E5D46-AE8B-40C7-9BDC-2E9E7CCEE96B}"/>
              </a:ext>
            </a:extLst>
          </p:cNvPr>
          <p:cNvSpPr/>
          <p:nvPr/>
        </p:nvSpPr>
        <p:spPr>
          <a:xfrm>
            <a:off x="2380315" y="416231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127663C9-C2D3-4C24-9106-C72CF96544AC}"/>
              </a:ext>
            </a:extLst>
          </p:cNvPr>
          <p:cNvSpPr/>
          <p:nvPr/>
        </p:nvSpPr>
        <p:spPr>
          <a:xfrm>
            <a:off x="2825280" y="4094796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1B22BDFB-CDB9-47E4-85AC-AEB381A20CD3}"/>
              </a:ext>
            </a:extLst>
          </p:cNvPr>
          <p:cNvSpPr/>
          <p:nvPr/>
        </p:nvSpPr>
        <p:spPr>
          <a:xfrm>
            <a:off x="4688694" y="4104266"/>
            <a:ext cx="122431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63D23FFD-2670-40F7-AEA3-20EA39F0A6D4}"/>
              </a:ext>
            </a:extLst>
          </p:cNvPr>
          <p:cNvSpPr/>
          <p:nvPr/>
        </p:nvSpPr>
        <p:spPr>
          <a:xfrm>
            <a:off x="6293775" y="412172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Flowchart: Decision 96">
            <a:extLst>
              <a:ext uri="{FF2B5EF4-FFF2-40B4-BE49-F238E27FC236}">
                <a16:creationId xmlns:a16="http://schemas.microsoft.com/office/drawing/2014/main" id="{104978FB-68D3-4E5C-8C33-A360971138BA}"/>
              </a:ext>
            </a:extLst>
          </p:cNvPr>
          <p:cNvSpPr/>
          <p:nvPr/>
        </p:nvSpPr>
        <p:spPr>
          <a:xfrm>
            <a:off x="7016488" y="42057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78">
            <a:extLst>
              <a:ext uri="{FF2B5EF4-FFF2-40B4-BE49-F238E27FC236}">
                <a16:creationId xmlns:a16="http://schemas.microsoft.com/office/drawing/2014/main" id="{37EE51BA-BEAC-41A7-A1CF-33AF8D799BEA}"/>
              </a:ext>
            </a:extLst>
          </p:cNvPr>
          <p:cNvCxnSpPr>
            <a:cxnSpLocks/>
            <a:stCxn id="77" idx="3"/>
            <a:endCxn id="88" idx="1"/>
          </p:cNvCxnSpPr>
          <p:nvPr/>
        </p:nvCxnSpPr>
        <p:spPr>
          <a:xfrm flipV="1">
            <a:off x="7252536" y="4040169"/>
            <a:ext cx="437861" cy="2522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B4BCE750-24E6-436D-8415-0C431453A8AC}"/>
              </a:ext>
            </a:extLst>
          </p:cNvPr>
          <p:cNvSpPr/>
          <p:nvPr/>
        </p:nvSpPr>
        <p:spPr>
          <a:xfrm>
            <a:off x="7690397" y="389727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 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3CA604DB-695E-4D48-8F08-5DFAC22DC85F}"/>
              </a:ext>
            </a:extLst>
          </p:cNvPr>
          <p:cNvSpPr/>
          <p:nvPr/>
        </p:nvSpPr>
        <p:spPr>
          <a:xfrm>
            <a:off x="7684643" y="4216158"/>
            <a:ext cx="71393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6CBA117F-E09F-438D-A940-36EC1504DBA1}"/>
              </a:ext>
            </a:extLst>
          </p:cNvPr>
          <p:cNvSpPr/>
          <p:nvPr/>
        </p:nvSpPr>
        <p:spPr>
          <a:xfrm>
            <a:off x="7684644" y="45504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Start Time</a:t>
            </a: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0E15FE7E-DAA3-47A2-9518-3502C76AF877}"/>
              </a:ext>
            </a:extLst>
          </p:cNvPr>
          <p:cNvSpPr/>
          <p:nvPr/>
        </p:nvSpPr>
        <p:spPr>
          <a:xfrm>
            <a:off x="7682167" y="48847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End Time</a:t>
            </a:r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3B00DE64-DE53-4C3B-9B0C-C13C5A00A998}"/>
              </a:ext>
            </a:extLst>
          </p:cNvPr>
          <p:cNvSpPr/>
          <p:nvPr/>
        </p:nvSpPr>
        <p:spPr>
          <a:xfrm>
            <a:off x="7679041" y="52186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Description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7EB1B8FD-60E7-48B3-B3FF-C190718AAE3D}"/>
              </a:ext>
            </a:extLst>
          </p:cNvPr>
          <p:cNvSpPr/>
          <p:nvPr/>
        </p:nvSpPr>
        <p:spPr>
          <a:xfrm>
            <a:off x="7712397" y="189451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Attendance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96" name="Elbow Connector 78">
            <a:extLst>
              <a:ext uri="{FF2B5EF4-FFF2-40B4-BE49-F238E27FC236}">
                <a16:creationId xmlns:a16="http://schemas.microsoft.com/office/drawing/2014/main" id="{4D6EE491-C242-4D5A-B58F-44F419E59B8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H="1" flipV="1">
            <a:off x="7336282" y="2196316"/>
            <a:ext cx="535028" cy="2172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78">
            <a:extLst>
              <a:ext uri="{FF2B5EF4-FFF2-40B4-BE49-F238E27FC236}">
                <a16:creationId xmlns:a16="http://schemas.microsoft.com/office/drawing/2014/main" id="{ADEA14AC-867D-48A1-9623-9DD867C06908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466243" y="4292401"/>
            <a:ext cx="218400" cy="666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78">
            <a:extLst>
              <a:ext uri="{FF2B5EF4-FFF2-40B4-BE49-F238E27FC236}">
                <a16:creationId xmlns:a16="http://schemas.microsoft.com/office/drawing/2014/main" id="{1D0E6FB5-8214-42A9-A8A9-67D0791D07A7}"/>
              </a:ext>
            </a:extLst>
          </p:cNvPr>
          <p:cNvCxnSpPr>
            <a:cxnSpLocks/>
            <a:endCxn id="90" idx="1"/>
          </p:cNvCxnSpPr>
          <p:nvPr/>
        </p:nvCxnSpPr>
        <p:spPr>
          <a:xfrm rot="16200000" flipH="1">
            <a:off x="7374965" y="4383678"/>
            <a:ext cx="400956" cy="2184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78">
            <a:extLst>
              <a:ext uri="{FF2B5EF4-FFF2-40B4-BE49-F238E27FC236}">
                <a16:creationId xmlns:a16="http://schemas.microsoft.com/office/drawing/2014/main" id="{5D2F2607-3754-4444-A614-0925B76155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74965" y="4728900"/>
            <a:ext cx="400956" cy="2184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78">
            <a:extLst>
              <a:ext uri="{FF2B5EF4-FFF2-40B4-BE49-F238E27FC236}">
                <a16:creationId xmlns:a16="http://schemas.microsoft.com/office/drawing/2014/main" id="{8B207750-A13D-473D-A32A-665C690492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74965" y="5066254"/>
            <a:ext cx="400956" cy="2184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Flowchart: Decision 96">
            <a:extLst>
              <a:ext uri="{FF2B5EF4-FFF2-40B4-BE49-F238E27FC236}">
                <a16:creationId xmlns:a16="http://schemas.microsoft.com/office/drawing/2014/main" id="{BFACDDA8-5FF0-4E22-8933-0487E4660331}"/>
              </a:ext>
            </a:extLst>
          </p:cNvPr>
          <p:cNvSpPr/>
          <p:nvPr/>
        </p:nvSpPr>
        <p:spPr>
          <a:xfrm>
            <a:off x="5913011" y="4216282"/>
            <a:ext cx="177832" cy="152236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C1ECEBAC-9297-40D5-983D-DA71FEF5E1A3}"/>
              </a:ext>
            </a:extLst>
          </p:cNvPr>
          <p:cNvCxnSpPr>
            <a:cxnSpLocks/>
          </p:cNvCxnSpPr>
          <p:nvPr/>
        </p:nvCxnSpPr>
        <p:spPr>
          <a:xfrm>
            <a:off x="6094799" y="4281318"/>
            <a:ext cx="188405" cy="22164"/>
          </a:xfrm>
          <a:prstGeom prst="bentConnector3">
            <a:avLst>
              <a:gd name="adj1" fmla="val -2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6B1A7FD-216B-4CF7-850E-DA227B096508}"/>
              </a:ext>
            </a:extLst>
          </p:cNvPr>
          <p:cNvCxnSpPr>
            <a:cxnSpLocks/>
          </p:cNvCxnSpPr>
          <p:nvPr/>
        </p:nvCxnSpPr>
        <p:spPr>
          <a:xfrm>
            <a:off x="4334933" y="4277044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Flowchart: Decision 96">
            <a:extLst>
              <a:ext uri="{FF2B5EF4-FFF2-40B4-BE49-F238E27FC236}">
                <a16:creationId xmlns:a16="http://schemas.microsoft.com/office/drawing/2014/main" id="{1AC8A65B-FF86-456D-A5F1-80950B255660}"/>
              </a:ext>
            </a:extLst>
          </p:cNvPr>
          <p:cNvSpPr/>
          <p:nvPr/>
        </p:nvSpPr>
        <p:spPr>
          <a:xfrm>
            <a:off x="4311932" y="418566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63DDD95-DEC8-4660-B491-7A37147C79DA}"/>
              </a:ext>
            </a:extLst>
          </p:cNvPr>
          <p:cNvSpPr txBox="1"/>
          <p:nvPr/>
        </p:nvSpPr>
        <p:spPr>
          <a:xfrm>
            <a:off x="4424143" y="434714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57DE42C-FE69-4587-9336-9720ED577ED5}"/>
              </a:ext>
            </a:extLst>
          </p:cNvPr>
          <p:cNvSpPr txBox="1"/>
          <p:nvPr/>
        </p:nvSpPr>
        <p:spPr>
          <a:xfrm>
            <a:off x="6135256" y="44116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F9D935E-5821-4BAC-8A29-F5A642115749}"/>
              </a:ext>
            </a:extLst>
          </p:cNvPr>
          <p:cNvSpPr txBox="1"/>
          <p:nvPr/>
        </p:nvSpPr>
        <p:spPr>
          <a:xfrm>
            <a:off x="2548974" y="430789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30C2868-DBC6-417F-9FEA-31F347117F79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2630890" y="4262224"/>
            <a:ext cx="19439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9586821-88DA-44CF-806C-7E02A15AC662}"/>
              </a:ext>
            </a:extLst>
          </p:cNvPr>
          <p:cNvSpPr txBox="1"/>
          <p:nvPr/>
        </p:nvSpPr>
        <p:spPr>
          <a:xfrm>
            <a:off x="6667770" y="45091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106">
            <a:extLst>
              <a:ext uri="{FF2B5EF4-FFF2-40B4-BE49-F238E27FC236}">
                <a16:creationId xmlns:a16="http://schemas.microsoft.com/office/drawing/2014/main" id="{6D5A5E2F-FB74-4CEB-B55C-61284D9AE523}"/>
              </a:ext>
            </a:extLst>
          </p:cNvPr>
          <p:cNvCxnSpPr>
            <a:cxnSpLocks/>
            <a:stCxn id="9" idx="1"/>
            <a:endCxn id="74" idx="2"/>
          </p:cNvCxnSpPr>
          <p:nvPr/>
        </p:nvCxnSpPr>
        <p:spPr>
          <a:xfrm rot="5400000" flipH="1" flipV="1">
            <a:off x="4317962" y="2363451"/>
            <a:ext cx="224875" cy="4434936"/>
          </a:xfrm>
          <a:prstGeom prst="bentConnector3">
            <a:avLst>
              <a:gd name="adj1" fmla="val -165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6094C0B-25A4-4536-8301-D55F1B58033F}"/>
              </a:ext>
            </a:extLst>
          </p:cNvPr>
          <p:cNvSpPr txBox="1"/>
          <p:nvPr/>
        </p:nvSpPr>
        <p:spPr>
          <a:xfrm>
            <a:off x="5562600" y="473203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55358396-7F0C-4F1C-B118-0C44C17C8E16}"/>
              </a:ext>
            </a:extLst>
          </p:cNvPr>
          <p:cNvSpPr/>
          <p:nvPr/>
        </p:nvSpPr>
        <p:spPr>
          <a:xfrm>
            <a:off x="3127364" y="4971755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4" name="Isosceles Triangle 102">
            <a:extLst>
              <a:ext uri="{FF2B5EF4-FFF2-40B4-BE49-F238E27FC236}">
                <a16:creationId xmlns:a16="http://schemas.microsoft.com/office/drawing/2014/main" id="{3DF0399E-B762-4A42-8CA6-2B5E38247924}"/>
              </a:ext>
            </a:extLst>
          </p:cNvPr>
          <p:cNvSpPr/>
          <p:nvPr/>
        </p:nvSpPr>
        <p:spPr>
          <a:xfrm flipV="1">
            <a:off x="3429365" y="4814693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5" name="Elbow Connector 63">
            <a:extLst>
              <a:ext uri="{FF2B5EF4-FFF2-40B4-BE49-F238E27FC236}">
                <a16:creationId xmlns:a16="http://schemas.microsoft.com/office/drawing/2014/main" id="{31C7948F-F26A-4EFB-B069-EF6D887F0EAF}"/>
              </a:ext>
            </a:extLst>
          </p:cNvPr>
          <p:cNvCxnSpPr>
            <a:cxnSpLocks/>
            <a:stCxn id="134" idx="3"/>
            <a:endCxn id="72" idx="2"/>
          </p:cNvCxnSpPr>
          <p:nvPr/>
        </p:nvCxnSpPr>
        <p:spPr>
          <a:xfrm rot="5400000" flipH="1" flipV="1">
            <a:off x="3378039" y="4622173"/>
            <a:ext cx="38504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Rectangle 8">
            <a:extLst>
              <a:ext uri="{FF2B5EF4-FFF2-40B4-BE49-F238E27FC236}">
                <a16:creationId xmlns:a16="http://schemas.microsoft.com/office/drawing/2014/main" id="{AE04C129-BC90-4D96-8158-570D3976CC26}"/>
              </a:ext>
            </a:extLst>
          </p:cNvPr>
          <p:cNvSpPr/>
          <p:nvPr/>
        </p:nvSpPr>
        <p:spPr>
          <a:xfrm>
            <a:off x="1254631" y="4971755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Isosceles Triangle 102">
            <a:extLst>
              <a:ext uri="{FF2B5EF4-FFF2-40B4-BE49-F238E27FC236}">
                <a16:creationId xmlns:a16="http://schemas.microsoft.com/office/drawing/2014/main" id="{514CD965-7087-4A68-A59A-ED4E0D6564FE}"/>
              </a:ext>
            </a:extLst>
          </p:cNvPr>
          <p:cNvSpPr/>
          <p:nvPr/>
        </p:nvSpPr>
        <p:spPr>
          <a:xfrm rot="16200000">
            <a:off x="2669276" y="506024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43" name="Elbow Connector 63">
            <a:extLst>
              <a:ext uri="{FF2B5EF4-FFF2-40B4-BE49-F238E27FC236}">
                <a16:creationId xmlns:a16="http://schemas.microsoft.com/office/drawing/2014/main" id="{564C0BD1-824B-4C86-B95D-D291E344C58E}"/>
              </a:ext>
            </a:extLst>
          </p:cNvPr>
          <p:cNvCxnSpPr>
            <a:cxnSpLocks/>
            <a:stCxn id="142" idx="3"/>
            <a:endCxn id="133" idx="1"/>
          </p:cNvCxnSpPr>
          <p:nvPr/>
        </p:nvCxnSpPr>
        <p:spPr>
          <a:xfrm flipV="1">
            <a:off x="2898492" y="5153953"/>
            <a:ext cx="228872" cy="148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FC53F55-ACAA-4EE7-A161-0B5832459650}"/>
              </a:ext>
            </a:extLst>
          </p:cNvPr>
          <p:cNvSpPr txBox="1"/>
          <p:nvPr/>
        </p:nvSpPr>
        <p:spPr>
          <a:xfrm>
            <a:off x="7509167" y="523638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54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Andrew Tan</cp:lastModifiedBy>
  <cp:revision>86</cp:revision>
  <dcterms:created xsi:type="dcterms:W3CDTF">2016-07-22T14:33:02Z</dcterms:created>
  <dcterms:modified xsi:type="dcterms:W3CDTF">2018-11-12T10:58:06Z</dcterms:modified>
</cp:coreProperties>
</file>