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41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51815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GraphPanel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64108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9" y="607602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58584" y="4225566"/>
            <a:ext cx="2891482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27042" y="4228961"/>
            <a:ext cx="3506467" cy="4245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1312" y="3100849"/>
            <a:ext cx="3473507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53843" y="3318322"/>
            <a:ext cx="3908449" cy="18438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79875" y="4794239"/>
            <a:ext cx="183932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890E17A-E3C3-43B7-9697-B48597CB2444}"/>
              </a:ext>
            </a:extLst>
          </p:cNvPr>
          <p:cNvSpPr/>
          <p:nvPr/>
        </p:nvSpPr>
        <p:spPr>
          <a:xfrm>
            <a:off x="2592524" y="442458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CBCFA13E-BA45-4553-AD8F-C53DF8664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7485" y="3843170"/>
            <a:ext cx="1228002" cy="1831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34FF1752-4C03-4B83-BB6E-301E1C6C6DC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3417537" y="4383228"/>
            <a:ext cx="125980" cy="6823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E7F560F3-579A-40BE-8CDA-452C182A020D}"/>
              </a:ext>
            </a:extLst>
          </p:cNvPr>
          <p:cNvSpPr/>
          <p:nvPr/>
        </p:nvSpPr>
        <p:spPr>
          <a:xfrm>
            <a:off x="3821713" y="46629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2A4AF9D8-03C7-4AD4-87D7-E83CF7D1C4C3}"/>
              </a:ext>
            </a:extLst>
          </p:cNvPr>
          <p:cNvCxnSpPr>
            <a:cxnSpLocks/>
            <a:endCxn id="54" idx="3"/>
          </p:cNvCxnSpPr>
          <p:nvPr/>
        </p:nvCxnSpPr>
        <p:spPr>
          <a:xfrm rot="5400000">
            <a:off x="3958704" y="3218937"/>
            <a:ext cx="2466377" cy="6585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117">
            <a:extLst>
              <a:ext uri="{FF2B5EF4-FFF2-40B4-BE49-F238E27FC236}">
                <a16:creationId xmlns:a16="http://schemas.microsoft.com/office/drawing/2014/main" id="{66CE8AB4-179E-48AD-AEC8-2BA45E7F423E}"/>
              </a:ext>
            </a:extLst>
          </p:cNvPr>
          <p:cNvSpPr/>
          <p:nvPr/>
        </p:nvSpPr>
        <p:spPr>
          <a:xfrm flipV="1">
            <a:off x="4102170" y="491517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C04A52F3-3736-4951-B450-55D5BD65A7ED}"/>
              </a:ext>
            </a:extLst>
          </p:cNvPr>
          <p:cNvSpPr/>
          <p:nvPr/>
        </p:nvSpPr>
        <p:spPr>
          <a:xfrm>
            <a:off x="2592519" y="48966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BFA90435-54E8-4A73-AFFB-FCE1A28CFDE0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1905530" y="4328068"/>
            <a:ext cx="1196398" cy="1775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136">
            <a:extLst>
              <a:ext uri="{FF2B5EF4-FFF2-40B4-BE49-F238E27FC236}">
                <a16:creationId xmlns:a16="http://schemas.microsoft.com/office/drawing/2014/main" id="{40FDA3FE-17F2-466D-90C2-BEE83521DCBD}"/>
              </a:ext>
            </a:extLst>
          </p:cNvPr>
          <p:cNvCxnSpPr>
            <a:cxnSpLocks/>
            <a:stCxn id="67" idx="2"/>
            <a:endCxn id="72" idx="1"/>
          </p:cNvCxnSpPr>
          <p:nvPr/>
        </p:nvCxnSpPr>
        <p:spPr>
          <a:xfrm rot="16200000" flipH="1">
            <a:off x="3430140" y="4842674"/>
            <a:ext cx="100769" cy="6823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11">
            <a:extLst>
              <a:ext uri="{FF2B5EF4-FFF2-40B4-BE49-F238E27FC236}">
                <a16:creationId xmlns:a16="http://schemas.microsoft.com/office/drawing/2014/main" id="{75FA6209-3AD5-444E-839D-EB551C095C5E}"/>
              </a:ext>
            </a:extLst>
          </p:cNvPr>
          <p:cNvSpPr/>
          <p:nvPr/>
        </p:nvSpPr>
        <p:spPr>
          <a:xfrm>
            <a:off x="3821711" y="51158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Freeform 117">
            <a:extLst>
              <a:ext uri="{FF2B5EF4-FFF2-40B4-BE49-F238E27FC236}">
                <a16:creationId xmlns:a16="http://schemas.microsoft.com/office/drawing/2014/main" id="{3CDA49E9-B7C9-49AC-8A36-001AE7E173C2}"/>
              </a:ext>
            </a:extLst>
          </p:cNvPr>
          <p:cNvSpPr/>
          <p:nvPr/>
        </p:nvSpPr>
        <p:spPr>
          <a:xfrm flipV="1">
            <a:off x="4114799" y="536602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5815B280-A1CE-4CAE-9045-EB1BD40E137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860833" y="3588522"/>
            <a:ext cx="2670921" cy="667350"/>
          </a:xfrm>
          <a:prstGeom prst="bentConnector4">
            <a:avLst>
              <a:gd name="adj1" fmla="val 99853"/>
              <a:gd name="adj2" fmla="val 6013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2018-11-12T11:03:00Z</dcterms:modified>
</cp:coreProperties>
</file>