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Logic</a:t>
            </a:r>
            <a:r>
              <a:rPr lang="en-SG" baseline="0" dirty="0"/>
              <a:t> Component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B025-77E3-4BD1-A2FD-B3183DBA47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5">
            <a:extLst>
              <a:ext uri="{FF2B5EF4-FFF2-40B4-BE49-F238E27FC236}">
                <a16:creationId xmlns:a16="http://schemas.microsoft.com/office/drawing/2014/main" id="{981BAB82-1001-4589-964D-BF49702CEBB9}"/>
              </a:ext>
            </a:extLst>
          </p:cNvPr>
          <p:cNvSpPr/>
          <p:nvPr/>
        </p:nvSpPr>
        <p:spPr>
          <a:xfrm>
            <a:off x="9513560" y="137181"/>
            <a:ext cx="1357863" cy="6029200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11732" y="137181"/>
            <a:ext cx="8837067" cy="6029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6" y="48284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LogicManager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572860" y="829602"/>
            <a:ext cx="0" cy="3650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912164"/>
            <a:ext cx="133093" cy="51658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697186" y="357729"/>
            <a:ext cx="12782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TutorHelperParser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315939" y="825413"/>
            <a:ext cx="29544" cy="2213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72374" y="917791"/>
            <a:ext cx="155699" cy="199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3820" y="1566467"/>
            <a:ext cx="852827" cy="3174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p:Payment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27253" y="2140249"/>
            <a:ext cx="28210" cy="2686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62601" y="1896584"/>
            <a:ext cx="117613" cy="185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0999" y="9293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1125503"/>
            <a:ext cx="1619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36" y="990595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  <a:latin typeface="Calibri"/>
              </a:rPr>
              <a:t>execute(“paid 1 200 8 2018”)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18085" y="1773916"/>
            <a:ext cx="3830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2801" y="2918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26241" y="2076935"/>
            <a:ext cx="809294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35848" y="2903782"/>
            <a:ext cx="1630852" cy="131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7666" y="60736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808430" y="4945224"/>
            <a:ext cx="878029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22266" y="3156652"/>
            <a:ext cx="3972124" cy="47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99895" y="3155974"/>
            <a:ext cx="88177" cy="2662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10247444" y="5173825"/>
            <a:ext cx="13180" cy="9042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187717" y="5250693"/>
            <a:ext cx="11932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5" name="Straight Arrow Connector 74"/>
          <p:cNvCxnSpPr>
            <a:cxnSpLocks/>
            <a:endCxn id="84" idx="1"/>
          </p:cNvCxnSpPr>
          <p:nvPr/>
        </p:nvCxnSpPr>
        <p:spPr>
          <a:xfrm>
            <a:off x="5678960" y="5475555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5708424" y="5274037"/>
            <a:ext cx="45389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 flipV="1">
            <a:off x="1653251" y="5818904"/>
            <a:ext cx="3990733" cy="314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36076" y="4927294"/>
            <a:ext cx="18001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  <a:latin typeface="Calibri"/>
              </a:rPr>
              <a:t>updateStudentInternalField</a:t>
            </a:r>
            <a:r>
              <a:rPr lang="en-US" sz="800" dirty="0">
                <a:solidFill>
                  <a:srgbClr val="7030A0"/>
                </a:solidFill>
                <a:latin typeface="Calibri"/>
              </a:rPr>
              <a:t>(t, edited)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52696" y="1620361"/>
            <a:ext cx="8840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parse(“1 200 82018”)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89900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parse (“paid 1 200 8 2018”)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5523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848" y="582094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862738" y="5364992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prstClr val="white"/>
                </a:solidFill>
                <a:latin typeface="Calibri"/>
              </a:rPr>
              <a:t>result:CommandResult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24738" y="5610087"/>
            <a:ext cx="152400" cy="1136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3928" y="5719348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6" y="26883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784400" y="9752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PayCommand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29001" y="1633916"/>
            <a:ext cx="119129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12242" y="140602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715288" y="1408834"/>
            <a:ext cx="0" cy="16578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20592" y="1620202"/>
            <a:ext cx="198331" cy="129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9520" y="2903421"/>
            <a:ext cx="116531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429001" y="1242355"/>
            <a:ext cx="358137" cy="34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39965" y="1521330"/>
            <a:ext cx="1172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00623" y="2916393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  <a:latin typeface="Calibri"/>
              </a:rPr>
              <a:t>   X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BA39474E-F597-4E14-95A8-87E16492EE8F}"/>
              </a:ext>
            </a:extLst>
          </p:cNvPr>
          <p:cNvSpPr/>
          <p:nvPr/>
        </p:nvSpPr>
        <p:spPr>
          <a:xfrm>
            <a:off x="5219907" y="2165432"/>
            <a:ext cx="850026" cy="3355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d:Pay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Command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DA8590-D36F-4FBD-868D-D18A142A6461}"/>
              </a:ext>
            </a:extLst>
          </p:cNvPr>
          <p:cNvSpPr/>
          <p:nvPr/>
        </p:nvSpPr>
        <p:spPr>
          <a:xfrm>
            <a:off x="5584920" y="2591737"/>
            <a:ext cx="100601" cy="318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F56654-5A16-4CE7-ADF7-F9BEB172A431}"/>
              </a:ext>
            </a:extLst>
          </p:cNvPr>
          <p:cNvCxnSpPr>
            <a:cxnSpLocks/>
          </p:cNvCxnSpPr>
          <p:nvPr/>
        </p:nvCxnSpPr>
        <p:spPr>
          <a:xfrm flipV="1">
            <a:off x="4725418" y="2328883"/>
            <a:ext cx="497670" cy="3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651A5F-1952-4628-979F-89973D058CC1}"/>
              </a:ext>
            </a:extLst>
          </p:cNvPr>
          <p:cNvSpPr txBox="1"/>
          <p:nvPr/>
        </p:nvSpPr>
        <p:spPr>
          <a:xfrm>
            <a:off x="4426913" y="23198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64F3666-358B-4E3C-8BA7-F4A36DAA2D3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678960" y="5059524"/>
            <a:ext cx="4129470" cy="226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9E9E0-6F9C-489E-BED1-EEBD1F163A1E}"/>
              </a:ext>
            </a:extLst>
          </p:cNvPr>
          <p:cNvCxnSpPr>
            <a:cxnSpLocks/>
          </p:cNvCxnSpPr>
          <p:nvPr/>
        </p:nvCxnSpPr>
        <p:spPr>
          <a:xfrm>
            <a:off x="4837669" y="2903420"/>
            <a:ext cx="733069" cy="69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6C968E01-7754-4342-9297-E2BA5581E60B}"/>
              </a:ext>
            </a:extLst>
          </p:cNvPr>
          <p:cNvSpPr/>
          <p:nvPr/>
        </p:nvSpPr>
        <p:spPr>
          <a:xfrm>
            <a:off x="6637050" y="3089821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t:Student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F5D6F6-860A-4BB1-995A-ABEB11B7279E}"/>
              </a:ext>
            </a:extLst>
          </p:cNvPr>
          <p:cNvSpPr/>
          <p:nvPr/>
        </p:nvSpPr>
        <p:spPr>
          <a:xfrm>
            <a:off x="7005165" y="3321056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17AA2-658D-481B-B7CA-63854583D595}"/>
              </a:ext>
            </a:extLst>
          </p:cNvPr>
          <p:cNvCxnSpPr>
            <a:cxnSpLocks/>
          </p:cNvCxnSpPr>
          <p:nvPr/>
        </p:nvCxnSpPr>
        <p:spPr>
          <a:xfrm>
            <a:off x="5635220" y="3197778"/>
            <a:ext cx="989518" cy="10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4BEC88-DBB1-4E3E-B95C-397D4C80ABF8}"/>
              </a:ext>
            </a:extLst>
          </p:cNvPr>
          <p:cNvSpPr txBox="1"/>
          <p:nvPr/>
        </p:nvSpPr>
        <p:spPr>
          <a:xfrm>
            <a:off x="5465880" y="3035959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lastShownList.get</a:t>
            </a:r>
            <a:r>
              <a:rPr lang="en-US" sz="700" dirty="0">
                <a:latin typeface="Calibri"/>
              </a:rPr>
              <a:t>(index)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89CB95-3C96-4E2E-A917-2029539A6549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685521" y="3418323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771306-C7F0-43DF-8B5E-58AE678F2DD3}"/>
              </a:ext>
            </a:extLst>
          </p:cNvPr>
          <p:cNvSpPr/>
          <p:nvPr/>
        </p:nvSpPr>
        <p:spPr>
          <a:xfrm>
            <a:off x="7024015" y="4723781"/>
            <a:ext cx="187553" cy="1027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8591612-65D1-4A60-B224-1C58D3BA2529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5655463" y="4620278"/>
            <a:ext cx="9815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7DD719-DCCB-41D3-B322-B838EE20C18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5667212" y="4826578"/>
            <a:ext cx="145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62">
            <a:extLst>
              <a:ext uri="{FF2B5EF4-FFF2-40B4-BE49-F238E27FC236}">
                <a16:creationId xmlns:a16="http://schemas.microsoft.com/office/drawing/2014/main" id="{E6B25D8A-1B38-49D7-B8F6-23AAE389A47C}"/>
              </a:ext>
            </a:extLst>
          </p:cNvPr>
          <p:cNvSpPr/>
          <p:nvPr/>
        </p:nvSpPr>
        <p:spPr>
          <a:xfrm>
            <a:off x="6637050" y="4504931"/>
            <a:ext cx="989046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prstClr val="white"/>
                </a:solidFill>
                <a:latin typeface="Calibri"/>
              </a:rPr>
              <a:t>edited:Student</a:t>
            </a:r>
            <a:endParaRPr lang="en-SG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52FF72-1AFF-4CFD-B58A-8AA853F51E06}"/>
              </a:ext>
            </a:extLst>
          </p:cNvPr>
          <p:cNvCxnSpPr>
            <a:cxnSpLocks/>
          </p:cNvCxnSpPr>
          <p:nvPr/>
        </p:nvCxnSpPr>
        <p:spPr>
          <a:xfrm>
            <a:off x="7077627" y="3299962"/>
            <a:ext cx="0" cy="7284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39D36-84D0-4EC7-99BB-3DC63996C25E}"/>
              </a:ext>
            </a:extLst>
          </p:cNvPr>
          <p:cNvSpPr/>
          <p:nvPr/>
        </p:nvSpPr>
        <p:spPr>
          <a:xfrm>
            <a:off x="7014536" y="3533248"/>
            <a:ext cx="124308" cy="402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84EDF-EAEC-4D9B-B300-246D17B69F64}"/>
              </a:ext>
            </a:extLst>
          </p:cNvPr>
          <p:cNvCxnSpPr>
            <a:cxnSpLocks/>
          </p:cNvCxnSpPr>
          <p:nvPr/>
        </p:nvCxnSpPr>
        <p:spPr>
          <a:xfrm>
            <a:off x="5673586" y="3925537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148ACD-B02E-4E4C-A941-E725C5C105DF}"/>
              </a:ext>
            </a:extLst>
          </p:cNvPr>
          <p:cNvCxnSpPr>
            <a:cxnSpLocks/>
          </p:cNvCxnSpPr>
          <p:nvPr/>
        </p:nvCxnSpPr>
        <p:spPr>
          <a:xfrm>
            <a:off x="7140720" y="3602424"/>
            <a:ext cx="591040" cy="1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ADF5F6-152B-4A86-9E88-3F66FD422235}"/>
              </a:ext>
            </a:extLst>
          </p:cNvPr>
          <p:cNvCxnSpPr>
            <a:cxnSpLocks/>
          </p:cNvCxnSpPr>
          <p:nvPr/>
        </p:nvCxnSpPr>
        <p:spPr>
          <a:xfrm>
            <a:off x="7138843" y="3820487"/>
            <a:ext cx="9727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BF14BD3-52B4-486D-8DBE-D7B6178D4C1A}"/>
              </a:ext>
            </a:extLst>
          </p:cNvPr>
          <p:cNvSpPr txBox="1"/>
          <p:nvPr/>
        </p:nvSpPr>
        <p:spPr>
          <a:xfrm>
            <a:off x="6584159" y="3435937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getPayments</a:t>
            </a:r>
            <a:r>
              <a:rPr lang="en-US" sz="700" dirty="0">
                <a:latin typeface="Calibri"/>
              </a:rPr>
              <a:t>()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FBE52BE1-83B1-4044-832A-21CFA28B823E}"/>
              </a:ext>
            </a:extLst>
          </p:cNvPr>
          <p:cNvSpPr/>
          <p:nvPr/>
        </p:nvSpPr>
        <p:spPr>
          <a:xfrm>
            <a:off x="7743509" y="3487077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  <a:latin typeface="Calibri"/>
              </a:rPr>
              <a:t>l:List&lt;Payments&gt;</a:t>
            </a:r>
            <a:endParaRPr lang="en-SG" sz="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29B755-5805-4A80-91B2-FEDEE15C495C}"/>
              </a:ext>
            </a:extLst>
          </p:cNvPr>
          <p:cNvSpPr/>
          <p:nvPr/>
        </p:nvSpPr>
        <p:spPr>
          <a:xfrm>
            <a:off x="8111624" y="3718312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FDA7D7-5B61-4979-83C4-DE0F52D01109}"/>
              </a:ext>
            </a:extLst>
          </p:cNvPr>
          <p:cNvSpPr txBox="1"/>
          <p:nvPr/>
        </p:nvSpPr>
        <p:spPr>
          <a:xfrm>
            <a:off x="6197815" y="371210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7EB980-93F3-4661-BFCE-7572AC377838}"/>
              </a:ext>
            </a:extLst>
          </p:cNvPr>
          <p:cNvCxnSpPr>
            <a:cxnSpLocks/>
          </p:cNvCxnSpPr>
          <p:nvPr/>
        </p:nvCxnSpPr>
        <p:spPr>
          <a:xfrm>
            <a:off x="8180668" y="3640396"/>
            <a:ext cx="0" cy="7233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3B574E-3DBC-4EE8-ACDD-D66B11DFF994}"/>
              </a:ext>
            </a:extLst>
          </p:cNvPr>
          <p:cNvSpPr/>
          <p:nvPr/>
        </p:nvSpPr>
        <p:spPr>
          <a:xfrm>
            <a:off x="8117578" y="4097316"/>
            <a:ext cx="138942" cy="266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152355-9291-4494-9655-286C83458D28}"/>
              </a:ext>
            </a:extLst>
          </p:cNvPr>
          <p:cNvCxnSpPr>
            <a:cxnSpLocks/>
          </p:cNvCxnSpPr>
          <p:nvPr/>
        </p:nvCxnSpPr>
        <p:spPr>
          <a:xfrm>
            <a:off x="5689976" y="4097316"/>
            <a:ext cx="2421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D1B44B-EFE6-42B0-8D8B-B466893BD71D}"/>
              </a:ext>
            </a:extLst>
          </p:cNvPr>
          <p:cNvSpPr txBox="1"/>
          <p:nvPr/>
        </p:nvSpPr>
        <p:spPr>
          <a:xfrm>
            <a:off x="6821720" y="3966195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updatePayments</a:t>
            </a:r>
            <a:r>
              <a:rPr lang="en-US" sz="700" dirty="0">
                <a:latin typeface="Calibri"/>
              </a:rPr>
              <a:t>(l, p)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39CACC-CC7D-4331-AA72-1D1467FB44F6}"/>
              </a:ext>
            </a:extLst>
          </p:cNvPr>
          <p:cNvCxnSpPr>
            <a:cxnSpLocks/>
          </p:cNvCxnSpPr>
          <p:nvPr/>
        </p:nvCxnSpPr>
        <p:spPr>
          <a:xfrm>
            <a:off x="5655463" y="4363718"/>
            <a:ext cx="24561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1018812-7701-4C64-9079-4B7D21DAB831}"/>
              </a:ext>
            </a:extLst>
          </p:cNvPr>
          <p:cNvSpPr txBox="1"/>
          <p:nvPr/>
        </p:nvSpPr>
        <p:spPr>
          <a:xfrm>
            <a:off x="5956475" y="44214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9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Yan zhi Ong</cp:lastModifiedBy>
  <cp:revision>21</cp:revision>
  <dcterms:created xsi:type="dcterms:W3CDTF">2018-10-13T06:46:47Z</dcterms:created>
  <dcterms:modified xsi:type="dcterms:W3CDTF">2018-11-10T04:25:33Z</dcterms:modified>
</cp:coreProperties>
</file>