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70131" y="154256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862877" y="158637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7" y="423022"/>
            <a:ext cx="124207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TutorHelperParser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7" y="907617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670784" y="1613634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88571" y="1258312"/>
            <a:ext cx="1974381" cy="36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35241" y="886844"/>
            <a:ext cx="1236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“group Monday”)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02066" y="1506301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0199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33108" y="2274159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69180" y="23622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4716" y="2743200"/>
            <a:ext cx="1835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updateFilteredStudentList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69179" y="1106270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(“group Monday”)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6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92858" y="71388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940468" y="1056121"/>
            <a:ext cx="3164" cy="33328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844666" y="2958108"/>
            <a:ext cx="183432" cy="1356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382000" y="2976293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80879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89600" y="2749195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189600" y="4036462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411868" y="3093720"/>
            <a:ext cx="1432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771725" y="156924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0008" y="1800019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38605" y="1972225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35802" y="2133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B8802F0A-4D78-47F0-8DFB-89576A4731C3}"/>
              </a:ext>
            </a:extLst>
          </p:cNvPr>
          <p:cNvSpPr/>
          <p:nvPr/>
        </p:nvSpPr>
        <p:spPr>
          <a:xfrm>
            <a:off x="8557280" y="3220034"/>
            <a:ext cx="127570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BE5F9-EB9B-4D28-A1DC-AB55BF8245AE}"/>
              </a:ext>
            </a:extLst>
          </p:cNvPr>
          <p:cNvSpPr/>
          <p:nvPr/>
        </p:nvSpPr>
        <p:spPr>
          <a:xfrm>
            <a:off x="9123781" y="368157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B939C0-01B7-4875-BD2B-2E3D2CD16665}"/>
              </a:ext>
            </a:extLst>
          </p:cNvPr>
          <p:cNvCxnSpPr/>
          <p:nvPr/>
        </p:nvCxnSpPr>
        <p:spPr>
          <a:xfrm>
            <a:off x="8361781" y="3852948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EDB0E-2FB7-44C0-B44A-8E7035A95B3F}"/>
              </a:ext>
            </a:extLst>
          </p:cNvPr>
          <p:cNvCxnSpPr/>
          <p:nvPr/>
        </p:nvCxnSpPr>
        <p:spPr>
          <a:xfrm>
            <a:off x="8395033" y="347194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Yan zhi Ong</cp:lastModifiedBy>
  <cp:revision>4</cp:revision>
  <dcterms:created xsi:type="dcterms:W3CDTF">2018-10-13T06:46:47Z</dcterms:created>
  <dcterms:modified xsi:type="dcterms:W3CDTF">2018-11-10T08:00:38Z</dcterms:modified>
</cp:coreProperties>
</file>