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26" y="5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409914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172526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088931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2439625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160802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 smtClean="0">
                <a:solidFill>
                  <a:schemeClr val="bg1"/>
                </a:solidFill>
              </a:rPr>
              <a:t>:</a:t>
            </a:r>
            <a:r>
              <a:rPr lang="en-US" sz="1550" dirty="0" err="1" smtClean="0">
                <a:solidFill>
                  <a:schemeClr val="bg1"/>
                </a:solidFill>
              </a:rPr>
              <a:t>TutorHelperParser</a:t>
            </a:r>
            <a:endParaRPr lang="en-SG" sz="155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092618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2550810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274145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202992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2029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244331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2550811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17191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1319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368027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347899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3671945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2199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179091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392403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3895714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12957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3953311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3953311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143364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4915114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369591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086314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27963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468403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49672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2060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4667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4838914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345650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358553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086314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2781514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2781514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086315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3613787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4457914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2601718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2904679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362830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Andy Chan</cp:lastModifiedBy>
  <cp:revision>71</cp:revision>
  <dcterms:created xsi:type="dcterms:W3CDTF">2016-07-22T14:33:02Z</dcterms:created>
  <dcterms:modified xsi:type="dcterms:W3CDTF">2018-11-10T05:39:25Z</dcterms:modified>
</cp:coreProperties>
</file>