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C63F-3241-42D3-984A-D618D963D8E9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FFC25-D425-43C2-9F80-67C7E816DD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8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Group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55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2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43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276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94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66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95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7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152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14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08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086184" y="1056411"/>
            <a:ext cx="1395341" cy="4347781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676401" y="1056411"/>
            <a:ext cx="733061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220670" y="144172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948483" y="1805392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876475" y="2156086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774711" y="1320796"/>
            <a:ext cx="124207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TutorHelperParser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388111" y="1805391"/>
            <a:ext cx="0" cy="162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316104" y="2263584"/>
            <a:ext cx="162547" cy="1041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Rectangle 20"/>
          <p:cNvSpPr/>
          <p:nvPr/>
        </p:nvSpPr>
        <p:spPr>
          <a:xfrm>
            <a:off x="6484308" y="2511408"/>
            <a:ext cx="159873" cy="7485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56625" y="215977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8765" y="1784618"/>
            <a:ext cx="119700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execute(“deletesub 1 2”)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415590" y="2404075"/>
            <a:ext cx="601201" cy="6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15516" y="338184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46632" y="3171933"/>
            <a:ext cx="10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982704" y="3259974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18524" y="508877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76475" y="2005068"/>
            <a:ext cx="23885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parseCommand(“deletesub 1 2”)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10279" y="468885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82794" y="484367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320428" y="325997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757155" y="3551080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5994403" y="215804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:DeleteSub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003124" y="3646969"/>
            <a:ext cx="50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045770" y="2261693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003124" y="4934236"/>
            <a:ext cx="50400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7585249" y="2467023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:DeleteSub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663532" y="2697793"/>
            <a:ext cx="922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52129" y="2869999"/>
            <a:ext cx="178547" cy="20642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49326" y="303137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681575" y="3793375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188187" y="3793374"/>
            <a:ext cx="14933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239487" y="3992666"/>
            <a:ext cx="1442089" cy="560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67427" y="3337371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deleteSubject</a:t>
            </a:r>
          </a:p>
          <a:p>
            <a:r>
              <a:rPr lang="en-US" sz="1200" dirty="0">
                <a:solidFill>
                  <a:srgbClr val="7030A0"/>
                </a:solidFill>
              </a:rPr>
              <a:t>(p, 2)</a:t>
            </a:r>
          </a:p>
        </p:txBody>
      </p:sp>
      <p:sp>
        <p:nvSpPr>
          <p:cNvPr id="42" name="Rectangle 62"/>
          <p:cNvSpPr/>
          <p:nvPr/>
        </p:nvSpPr>
        <p:spPr>
          <a:xfrm>
            <a:off x="8357771" y="4151060"/>
            <a:ext cx="127570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957524" y="461259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195524" y="4783974"/>
            <a:ext cx="76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195524" y="4402974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8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Lee</dc:creator>
  <cp:lastModifiedBy>Yan zhi Ong</cp:lastModifiedBy>
  <cp:revision>3</cp:revision>
  <dcterms:created xsi:type="dcterms:W3CDTF">2018-10-16T13:31:31Z</dcterms:created>
  <dcterms:modified xsi:type="dcterms:W3CDTF">2018-11-10T07:21:00Z</dcterms:modified>
</cp:coreProperties>
</file>